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5"/>
  </p:notesMasterIdLst>
  <p:sldIdLst>
    <p:sldId id="269" r:id="rId2"/>
    <p:sldId id="256" r:id="rId3"/>
    <p:sldId id="280" r:id="rId4"/>
    <p:sldId id="258" r:id="rId5"/>
    <p:sldId id="257" r:id="rId6"/>
    <p:sldId id="277" r:id="rId7"/>
    <p:sldId id="271" r:id="rId8"/>
    <p:sldId id="275" r:id="rId9"/>
    <p:sldId id="278" r:id="rId10"/>
    <p:sldId id="279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8" autoAdjust="0"/>
    <p:restoredTop sz="94674" autoAdjust="0"/>
  </p:normalViewPr>
  <p:slideViewPr>
    <p:cSldViewPr snapToGrid="0">
      <p:cViewPr varScale="1">
        <p:scale>
          <a:sx n="73" d="100"/>
          <a:sy n="73" d="100"/>
        </p:scale>
        <p:origin x="7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has b" userId="6d4a4d27d889ae8d" providerId="LiveId" clId="{26BA6DE7-A9D8-4B60-8600-9CA5D6E47888}"/>
    <pc:docChg chg="custSel addSld delSld modSld sldOrd">
      <pc:chgData name="suhas b" userId="6d4a4d27d889ae8d" providerId="LiveId" clId="{26BA6DE7-A9D8-4B60-8600-9CA5D6E47888}" dt="2025-03-08T17:08:58.145" v="150" actId="14100"/>
      <pc:docMkLst>
        <pc:docMk/>
      </pc:docMkLst>
      <pc:sldChg chg="modSp mod">
        <pc:chgData name="suhas b" userId="6d4a4d27d889ae8d" providerId="LiveId" clId="{26BA6DE7-A9D8-4B60-8600-9CA5D6E47888}" dt="2025-03-08T16:37:11.229" v="11" actId="20577"/>
        <pc:sldMkLst>
          <pc:docMk/>
          <pc:sldMk cId="2756949035" sldId="256"/>
        </pc:sldMkLst>
        <pc:spChg chg="mod">
          <ac:chgData name="suhas b" userId="6d4a4d27d889ae8d" providerId="LiveId" clId="{26BA6DE7-A9D8-4B60-8600-9CA5D6E47888}" dt="2025-03-08T16:37:11.229" v="11" actId="20577"/>
          <ac:spMkLst>
            <pc:docMk/>
            <pc:sldMk cId="2756949035" sldId="256"/>
            <ac:spMk id="13" creationId="{3F2D3594-C4F1-587E-8810-B5FE25486F76}"/>
          </ac:spMkLst>
        </pc:spChg>
      </pc:sldChg>
      <pc:sldChg chg="modSp mod">
        <pc:chgData name="suhas b" userId="6d4a4d27d889ae8d" providerId="LiveId" clId="{26BA6DE7-A9D8-4B60-8600-9CA5D6E47888}" dt="2025-03-08T17:08:58.145" v="150" actId="14100"/>
        <pc:sldMkLst>
          <pc:docMk/>
          <pc:sldMk cId="0" sldId="269"/>
        </pc:sldMkLst>
        <pc:picChg chg="mod">
          <ac:chgData name="suhas b" userId="6d4a4d27d889ae8d" providerId="LiveId" clId="{26BA6DE7-A9D8-4B60-8600-9CA5D6E47888}" dt="2025-03-08T17:08:58.145" v="150" actId="14100"/>
          <ac:picMkLst>
            <pc:docMk/>
            <pc:sldMk cId="0" sldId="269"/>
            <ac:picMk id="2" creationId="{00000000-0000-0000-0000-000000000000}"/>
          </ac:picMkLst>
        </pc:picChg>
      </pc:sldChg>
      <pc:sldChg chg="new del">
        <pc:chgData name="suhas b" userId="6d4a4d27d889ae8d" providerId="LiveId" clId="{26BA6DE7-A9D8-4B60-8600-9CA5D6E47888}" dt="2025-03-08T16:40:59.861" v="13" actId="47"/>
        <pc:sldMkLst>
          <pc:docMk/>
          <pc:sldMk cId="2309451879" sldId="280"/>
        </pc:sldMkLst>
      </pc:sldChg>
      <pc:sldChg chg="addSp delSp modSp new mod ord modTransition">
        <pc:chgData name="suhas b" userId="6d4a4d27d889ae8d" providerId="LiveId" clId="{26BA6DE7-A9D8-4B60-8600-9CA5D6E47888}" dt="2025-03-08T17:00:54.970" v="149"/>
        <pc:sldMkLst>
          <pc:docMk/>
          <pc:sldMk cId="2532751444" sldId="280"/>
        </pc:sldMkLst>
        <pc:spChg chg="del">
          <ac:chgData name="suhas b" userId="6d4a4d27d889ae8d" providerId="LiveId" clId="{26BA6DE7-A9D8-4B60-8600-9CA5D6E47888}" dt="2025-03-08T16:42:31.643" v="17" actId="478"/>
          <ac:spMkLst>
            <pc:docMk/>
            <pc:sldMk cId="2532751444" sldId="280"/>
            <ac:spMk id="2" creationId="{2C1F8AEB-EF10-B930-2204-92A39CDBE0F4}"/>
          </ac:spMkLst>
        </pc:spChg>
        <pc:spChg chg="add mod">
          <ac:chgData name="suhas b" userId="6d4a4d27d889ae8d" providerId="LiveId" clId="{26BA6DE7-A9D8-4B60-8600-9CA5D6E47888}" dt="2025-03-08T16:44:09.754" v="67" actId="255"/>
          <ac:spMkLst>
            <pc:docMk/>
            <pc:sldMk cId="2532751444" sldId="280"/>
            <ac:spMk id="4" creationId="{8897E313-B77D-69E4-9739-85ED2B1D6DFE}"/>
          </ac:spMkLst>
        </pc:spChg>
        <pc:spChg chg="add mod">
          <ac:chgData name="suhas b" userId="6d4a4d27d889ae8d" providerId="LiveId" clId="{26BA6DE7-A9D8-4B60-8600-9CA5D6E47888}" dt="2025-03-08T16:47:37.777" v="70" actId="14100"/>
          <ac:spMkLst>
            <pc:docMk/>
            <pc:sldMk cId="2532751444" sldId="280"/>
            <ac:spMk id="5" creationId="{735505F8-1837-1D0F-37F2-C978A8F968F3}"/>
          </ac:spMkLst>
        </pc:spChg>
        <pc:spChg chg="add mod">
          <ac:chgData name="suhas b" userId="6d4a4d27d889ae8d" providerId="LiveId" clId="{26BA6DE7-A9D8-4B60-8600-9CA5D6E47888}" dt="2025-03-08T17:00:29.915" v="148" actId="1076"/>
          <ac:spMkLst>
            <pc:docMk/>
            <pc:sldMk cId="2532751444" sldId="280"/>
            <ac:spMk id="9" creationId="{871C5367-D878-8BA3-F2E4-B1D72F56209A}"/>
          </ac:spMkLst>
        </pc:spChg>
        <pc:picChg chg="add mod">
          <ac:chgData name="suhas b" userId="6d4a4d27d889ae8d" providerId="LiveId" clId="{26BA6DE7-A9D8-4B60-8600-9CA5D6E47888}" dt="2025-03-08T16:49:39.115" v="89" actId="1076"/>
          <ac:picMkLst>
            <pc:docMk/>
            <pc:sldMk cId="2532751444" sldId="280"/>
            <ac:picMk id="3" creationId="{08C14051-B0AF-3DF7-8536-176ACE956B9D}"/>
          </ac:picMkLst>
        </pc:picChg>
        <pc:picChg chg="add mod">
          <ac:chgData name="suhas b" userId="6d4a4d27d889ae8d" providerId="LiveId" clId="{26BA6DE7-A9D8-4B60-8600-9CA5D6E47888}" dt="2025-03-08T16:51:28.282" v="135" actId="1076"/>
          <ac:picMkLst>
            <pc:docMk/>
            <pc:sldMk cId="2532751444" sldId="280"/>
            <ac:picMk id="7" creationId="{8B7836A8-ECBB-322B-D620-94302CB13259}"/>
          </ac:picMkLst>
        </pc:picChg>
        <pc:picChg chg="add mod">
          <ac:chgData name="suhas b" userId="6d4a4d27d889ae8d" providerId="LiveId" clId="{26BA6DE7-A9D8-4B60-8600-9CA5D6E47888}" dt="2025-03-08T16:49:39.115" v="89" actId="1076"/>
          <ac:picMkLst>
            <pc:docMk/>
            <pc:sldMk cId="2532751444" sldId="280"/>
            <ac:picMk id="1028" creationId="{5ACCEA19-7982-A5B7-ADA9-92F8CD90CBB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18459-DCD2-415C-B395-2075DEE0270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9D292-28D7-4ED7-AD2A-92B9C2851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28FEC3-F43D-46C0-8D11-6172D2A5BE44}" type="slidenum">
              <a:rPr lang="zh-CN" altLang="en-US" smtClean="0">
                <a:ea typeface="宋体" charset="-122"/>
              </a:rPr>
              <a:pPr/>
              <a:t>1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19D8B-E8B0-4359-8A06-0E73818475E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9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9D292-28D7-4ED7-AD2A-92B9C2851E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23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714154-18F0-4432-A788-A0A0169A367F}" type="slidenum">
              <a:rPr lang="zh-CN" altLang="en-US" smtClean="0">
                <a:ea typeface="宋体" charset="-122"/>
              </a:rPr>
              <a:pPr/>
              <a:t>4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990EB2-C282-48B4-A76F-3F9FAD3A169D}" type="slidenum">
              <a:rPr lang="zh-CN" altLang="en-US" smtClean="0">
                <a:ea typeface="宋体" charset="-122"/>
              </a:rPr>
              <a:pPr/>
              <a:t>11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0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" y="0"/>
            <a:ext cx="12175787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8106" y="0"/>
            <a:ext cx="12040555" cy="6858000"/>
          </a:xfrm>
          <a:prstGeom prst="rect">
            <a:avLst/>
          </a:prstGeom>
          <a:solidFill>
            <a:srgbClr val="000D18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60"/>
          </a:p>
        </p:txBody>
      </p:sp>
    </p:spTree>
    <p:extLst>
      <p:ext uri="{BB962C8B-B14F-4D97-AF65-F5344CB8AC3E}">
        <p14:creationId xmlns:p14="http://schemas.microsoft.com/office/powerpoint/2010/main" val="184443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6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5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6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9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2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8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0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D208C-2B90-416C-A881-E6F925BE5A4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5EBB-46C0-4B2E-850C-DCE3A4E68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5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2799"/>
            <a:ext cx="12265571" cy="7620000"/>
          </a:xfrm>
          <a:prstGeom prst="rect">
            <a:avLst/>
          </a:prstGeom>
        </p:spPr>
      </p:pic>
      <p:sp>
        <p:nvSpPr>
          <p:cNvPr id="5156" name="TextBox 42" descr="6A3013BADB884660B194CAD3FEF2932C# #TextBox 42"/>
          <p:cNvSpPr txBox="1">
            <a:spLocks noChangeArrowheads="1"/>
          </p:cNvSpPr>
          <p:nvPr/>
        </p:nvSpPr>
        <p:spPr bwMode="auto">
          <a:xfrm>
            <a:off x="811687" y="4503654"/>
            <a:ext cx="1025035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4400" b="1" dirty="0">
                <a:solidFill>
                  <a:schemeClr val="bg1"/>
                </a:solidFill>
                <a:effectLst>
                  <a:glow rad="127000">
                    <a:schemeClr val="accent1">
                      <a:satMod val="175000"/>
                      <a:alpha val="30000"/>
                    </a:schemeClr>
                  </a:glow>
                </a:effectLst>
                <a:latin typeface="Copperplate Gothic Bold" panose="020E0705020206020404" pitchFamily="34" charset="0"/>
                <a:ea typeface="+mn-ea"/>
                <a:cs typeface="+mn-ea"/>
                <a:sym typeface="+mn-lt"/>
              </a:rPr>
              <a:t>Cyber security</a:t>
            </a:r>
            <a:endParaRPr lang="zh-CN" altLang="en-US" sz="4400" b="1" dirty="0">
              <a:solidFill>
                <a:schemeClr val="bg1"/>
              </a:solidFill>
              <a:effectLst>
                <a:glow rad="127000">
                  <a:schemeClr val="accent1">
                    <a:satMod val="175000"/>
                    <a:alpha val="30000"/>
                  </a:schemeClr>
                </a:glow>
              </a:effectLst>
              <a:latin typeface="Copperplate Gothic Bold" panose="020E07050202060204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4341" name="Freeform 5820"/>
          <p:cNvSpPr>
            <a:spLocks/>
          </p:cNvSpPr>
          <p:nvPr/>
        </p:nvSpPr>
        <p:spPr bwMode="auto">
          <a:xfrm>
            <a:off x="3028952" y="7505700"/>
            <a:ext cx="859367" cy="2201333"/>
          </a:xfrm>
          <a:custGeom>
            <a:avLst/>
            <a:gdLst>
              <a:gd name="T0" fmla="*/ 420688 w 406"/>
              <a:gd name="T1" fmla="*/ 0 h 1040"/>
              <a:gd name="T2" fmla="*/ 0 w 406"/>
              <a:gd name="T3" fmla="*/ 1644650 h 1040"/>
              <a:gd name="T4" fmla="*/ 22225 w 406"/>
              <a:gd name="T5" fmla="*/ 1651000 h 1040"/>
              <a:gd name="T6" fmla="*/ 644525 w 406"/>
              <a:gd name="T7" fmla="*/ 71437 h 1040"/>
              <a:gd name="T8" fmla="*/ 420688 w 406"/>
              <a:gd name="T9" fmla="*/ 0 h 10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6"/>
              <a:gd name="T16" fmla="*/ 0 h 1040"/>
              <a:gd name="T17" fmla="*/ 406 w 406"/>
              <a:gd name="T18" fmla="*/ 1040 h 10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6" h="1040">
                <a:moveTo>
                  <a:pt x="265" y="0"/>
                </a:moveTo>
                <a:lnTo>
                  <a:pt x="0" y="1036"/>
                </a:lnTo>
                <a:lnTo>
                  <a:pt x="14" y="1040"/>
                </a:lnTo>
                <a:lnTo>
                  <a:pt x="406" y="45"/>
                </a:lnTo>
                <a:lnTo>
                  <a:pt x="26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 sz="2160">
              <a:cs typeface="+mn-ea"/>
              <a:sym typeface="+mn-lt"/>
            </a:endParaRPr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-476249" y="23286"/>
            <a:ext cx="13038668" cy="5312833"/>
            <a:chOff x="-717603" y="303795"/>
            <a:chExt cx="9779403" cy="3983462"/>
          </a:xfrm>
        </p:grpSpPr>
        <p:sp>
          <p:nvSpPr>
            <p:cNvPr id="14344" name="Freeform 5796"/>
            <p:cNvSpPr>
              <a:spLocks/>
            </p:cNvSpPr>
            <p:nvPr/>
          </p:nvSpPr>
          <p:spPr bwMode="auto">
            <a:xfrm>
              <a:off x="8195397" y="1683070"/>
              <a:ext cx="59752" cy="62243"/>
            </a:xfrm>
            <a:custGeom>
              <a:avLst/>
              <a:gdLst>
                <a:gd name="T0" fmla="*/ 2490 w 24"/>
                <a:gd name="T1" fmla="*/ 0 h 25"/>
                <a:gd name="T2" fmla="*/ 29876 w 24"/>
                <a:gd name="T3" fmla="*/ 27387 h 25"/>
                <a:gd name="T4" fmla="*/ 59752 w 24"/>
                <a:gd name="T5" fmla="*/ 4979 h 25"/>
                <a:gd name="T6" fmla="*/ 34855 w 24"/>
                <a:gd name="T7" fmla="*/ 32366 h 25"/>
                <a:gd name="T8" fmla="*/ 59752 w 24"/>
                <a:gd name="T9" fmla="*/ 62243 h 25"/>
                <a:gd name="T10" fmla="*/ 29876 w 24"/>
                <a:gd name="T11" fmla="*/ 37346 h 25"/>
                <a:gd name="T12" fmla="*/ 0 w 24"/>
                <a:gd name="T13" fmla="*/ 62243 h 25"/>
                <a:gd name="T14" fmla="*/ 24897 w 24"/>
                <a:gd name="T15" fmla="*/ 32366 h 25"/>
                <a:gd name="T16" fmla="*/ 2490 w 24"/>
                <a:gd name="T17" fmla="*/ 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5"/>
                <a:gd name="T29" fmla="*/ 24 w 24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5">
                  <a:moveTo>
                    <a:pt x="1" y="0"/>
                  </a:moveTo>
                  <a:lnTo>
                    <a:pt x="12" y="11"/>
                  </a:lnTo>
                  <a:lnTo>
                    <a:pt x="24" y="2"/>
                  </a:lnTo>
                  <a:lnTo>
                    <a:pt x="14" y="13"/>
                  </a:lnTo>
                  <a:lnTo>
                    <a:pt x="24" y="25"/>
                  </a:lnTo>
                  <a:lnTo>
                    <a:pt x="12" y="15"/>
                  </a:lnTo>
                  <a:lnTo>
                    <a:pt x="0" y="25"/>
                  </a:lnTo>
                  <a:lnTo>
                    <a:pt x="10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45" name="Freeform 5797"/>
            <p:cNvSpPr>
              <a:spLocks/>
            </p:cNvSpPr>
            <p:nvPr/>
          </p:nvSpPr>
          <p:spPr bwMode="auto">
            <a:xfrm>
              <a:off x="1226828" y="3112137"/>
              <a:ext cx="62241" cy="62243"/>
            </a:xfrm>
            <a:custGeom>
              <a:avLst/>
              <a:gdLst>
                <a:gd name="T0" fmla="*/ 0 w 25"/>
                <a:gd name="T1" fmla="*/ 14938 h 25"/>
                <a:gd name="T2" fmla="*/ 27386 w 25"/>
                <a:gd name="T3" fmla="*/ 27387 h 25"/>
                <a:gd name="T4" fmla="*/ 47303 w 25"/>
                <a:gd name="T5" fmla="*/ 0 h 25"/>
                <a:gd name="T6" fmla="*/ 32365 w 25"/>
                <a:gd name="T7" fmla="*/ 29877 h 25"/>
                <a:gd name="T8" fmla="*/ 62241 w 25"/>
                <a:gd name="T9" fmla="*/ 47305 h 25"/>
                <a:gd name="T10" fmla="*/ 29876 w 25"/>
                <a:gd name="T11" fmla="*/ 34856 h 25"/>
                <a:gd name="T12" fmla="*/ 14938 w 25"/>
                <a:gd name="T13" fmla="*/ 62243 h 25"/>
                <a:gd name="T14" fmla="*/ 24896 w 25"/>
                <a:gd name="T15" fmla="*/ 32366 h 25"/>
                <a:gd name="T16" fmla="*/ 0 w 25"/>
                <a:gd name="T17" fmla="*/ 1493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25"/>
                <a:gd name="T29" fmla="*/ 25 w 25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25">
                  <a:moveTo>
                    <a:pt x="0" y="6"/>
                  </a:moveTo>
                  <a:lnTo>
                    <a:pt x="11" y="11"/>
                  </a:lnTo>
                  <a:lnTo>
                    <a:pt x="19" y="0"/>
                  </a:lnTo>
                  <a:lnTo>
                    <a:pt x="13" y="12"/>
                  </a:lnTo>
                  <a:lnTo>
                    <a:pt x="25" y="19"/>
                  </a:lnTo>
                  <a:lnTo>
                    <a:pt x="12" y="14"/>
                  </a:lnTo>
                  <a:lnTo>
                    <a:pt x="6" y="25"/>
                  </a:lnTo>
                  <a:lnTo>
                    <a:pt x="10" y="1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46" name="Freeform 5798"/>
            <p:cNvSpPr>
              <a:spLocks/>
            </p:cNvSpPr>
            <p:nvPr/>
          </p:nvSpPr>
          <p:spPr bwMode="auto">
            <a:xfrm>
              <a:off x="2932249" y="1471448"/>
              <a:ext cx="67221" cy="69710"/>
            </a:xfrm>
            <a:custGeom>
              <a:avLst/>
              <a:gdLst>
                <a:gd name="T0" fmla="*/ 62242 w 27"/>
                <a:gd name="T1" fmla="*/ 0 h 28"/>
                <a:gd name="T2" fmla="*/ 34855 w 27"/>
                <a:gd name="T3" fmla="*/ 29876 h 28"/>
                <a:gd name="T4" fmla="*/ 0 w 27"/>
                <a:gd name="T5" fmla="*/ 4979 h 28"/>
                <a:gd name="T6" fmla="*/ 29876 w 27"/>
                <a:gd name="T7" fmla="*/ 34855 h 28"/>
                <a:gd name="T8" fmla="*/ 4979 w 27"/>
                <a:gd name="T9" fmla="*/ 69710 h 28"/>
                <a:gd name="T10" fmla="*/ 34855 w 27"/>
                <a:gd name="T11" fmla="*/ 39834 h 28"/>
                <a:gd name="T12" fmla="*/ 67221 w 27"/>
                <a:gd name="T13" fmla="*/ 62241 h 28"/>
                <a:gd name="T14" fmla="*/ 39835 w 27"/>
                <a:gd name="T15" fmla="*/ 34855 h 28"/>
                <a:gd name="T16" fmla="*/ 62242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25" y="0"/>
                  </a:moveTo>
                  <a:lnTo>
                    <a:pt x="14" y="12"/>
                  </a:lnTo>
                  <a:lnTo>
                    <a:pt x="0" y="2"/>
                  </a:lnTo>
                  <a:lnTo>
                    <a:pt x="12" y="14"/>
                  </a:lnTo>
                  <a:lnTo>
                    <a:pt x="2" y="28"/>
                  </a:lnTo>
                  <a:lnTo>
                    <a:pt x="14" y="16"/>
                  </a:lnTo>
                  <a:lnTo>
                    <a:pt x="27" y="25"/>
                  </a:lnTo>
                  <a:lnTo>
                    <a:pt x="16" y="1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47" name="Freeform 5799"/>
            <p:cNvSpPr>
              <a:spLocks/>
            </p:cNvSpPr>
            <p:nvPr/>
          </p:nvSpPr>
          <p:spPr bwMode="auto">
            <a:xfrm>
              <a:off x="2932249" y="1471448"/>
              <a:ext cx="67221" cy="69710"/>
            </a:xfrm>
            <a:custGeom>
              <a:avLst/>
              <a:gdLst>
                <a:gd name="T0" fmla="*/ 62242 w 27"/>
                <a:gd name="T1" fmla="*/ 0 h 28"/>
                <a:gd name="T2" fmla="*/ 34855 w 27"/>
                <a:gd name="T3" fmla="*/ 29876 h 28"/>
                <a:gd name="T4" fmla="*/ 0 w 27"/>
                <a:gd name="T5" fmla="*/ 4979 h 28"/>
                <a:gd name="T6" fmla="*/ 29876 w 27"/>
                <a:gd name="T7" fmla="*/ 34855 h 28"/>
                <a:gd name="T8" fmla="*/ 4979 w 27"/>
                <a:gd name="T9" fmla="*/ 69710 h 28"/>
                <a:gd name="T10" fmla="*/ 34855 w 27"/>
                <a:gd name="T11" fmla="*/ 39834 h 28"/>
                <a:gd name="T12" fmla="*/ 67221 w 27"/>
                <a:gd name="T13" fmla="*/ 62241 h 28"/>
                <a:gd name="T14" fmla="*/ 39835 w 27"/>
                <a:gd name="T15" fmla="*/ 34855 h 28"/>
                <a:gd name="T16" fmla="*/ 62242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25" y="0"/>
                  </a:moveTo>
                  <a:lnTo>
                    <a:pt x="14" y="12"/>
                  </a:lnTo>
                  <a:lnTo>
                    <a:pt x="0" y="2"/>
                  </a:lnTo>
                  <a:lnTo>
                    <a:pt x="12" y="14"/>
                  </a:lnTo>
                  <a:lnTo>
                    <a:pt x="2" y="28"/>
                  </a:lnTo>
                  <a:lnTo>
                    <a:pt x="14" y="16"/>
                  </a:lnTo>
                  <a:lnTo>
                    <a:pt x="27" y="25"/>
                  </a:lnTo>
                  <a:lnTo>
                    <a:pt x="16" y="14"/>
                  </a:lnTo>
                  <a:lnTo>
                    <a:pt x="25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48" name="Freeform 5800"/>
            <p:cNvSpPr>
              <a:spLocks/>
            </p:cNvSpPr>
            <p:nvPr/>
          </p:nvSpPr>
          <p:spPr bwMode="auto">
            <a:xfrm>
              <a:off x="577026" y="2151126"/>
              <a:ext cx="109545" cy="104566"/>
            </a:xfrm>
            <a:custGeom>
              <a:avLst/>
              <a:gdLst>
                <a:gd name="T0" fmla="*/ 0 w 44"/>
                <a:gd name="T1" fmla="*/ 39835 h 42"/>
                <a:gd name="T2" fmla="*/ 49793 w 44"/>
                <a:gd name="T3" fmla="*/ 47304 h 42"/>
                <a:gd name="T4" fmla="*/ 67221 w 44"/>
                <a:gd name="T5" fmla="*/ 0 h 42"/>
                <a:gd name="T6" fmla="*/ 59752 w 44"/>
                <a:gd name="T7" fmla="*/ 49793 h 42"/>
                <a:gd name="T8" fmla="*/ 109545 w 44"/>
                <a:gd name="T9" fmla="*/ 64731 h 42"/>
                <a:gd name="T10" fmla="*/ 59752 w 44"/>
                <a:gd name="T11" fmla="*/ 57262 h 42"/>
                <a:gd name="T12" fmla="*/ 42324 w 44"/>
                <a:gd name="T13" fmla="*/ 104566 h 42"/>
                <a:gd name="T14" fmla="*/ 49793 w 44"/>
                <a:gd name="T15" fmla="*/ 54773 h 42"/>
                <a:gd name="T16" fmla="*/ 0 w 44"/>
                <a:gd name="T17" fmla="*/ 39835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"/>
                <a:gd name="T28" fmla="*/ 0 h 42"/>
                <a:gd name="T29" fmla="*/ 44 w 44"/>
                <a:gd name="T30" fmla="*/ 42 h 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" h="42">
                  <a:moveTo>
                    <a:pt x="0" y="16"/>
                  </a:moveTo>
                  <a:lnTo>
                    <a:pt x="20" y="19"/>
                  </a:lnTo>
                  <a:lnTo>
                    <a:pt x="27" y="0"/>
                  </a:lnTo>
                  <a:lnTo>
                    <a:pt x="24" y="20"/>
                  </a:lnTo>
                  <a:lnTo>
                    <a:pt x="44" y="26"/>
                  </a:lnTo>
                  <a:lnTo>
                    <a:pt x="24" y="23"/>
                  </a:lnTo>
                  <a:lnTo>
                    <a:pt x="17" y="42"/>
                  </a:lnTo>
                  <a:lnTo>
                    <a:pt x="20" y="2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49" name="Freeform 5801"/>
            <p:cNvSpPr>
              <a:spLocks/>
            </p:cNvSpPr>
            <p:nvPr/>
          </p:nvSpPr>
          <p:spPr bwMode="auto">
            <a:xfrm>
              <a:off x="1025163" y="1895935"/>
              <a:ext cx="44814" cy="47306"/>
            </a:xfrm>
            <a:custGeom>
              <a:avLst/>
              <a:gdLst>
                <a:gd name="T0" fmla="*/ 0 w 18"/>
                <a:gd name="T1" fmla="*/ 22408 h 19"/>
                <a:gd name="T2" fmla="*/ 22407 w 18"/>
                <a:gd name="T3" fmla="*/ 22408 h 19"/>
                <a:gd name="T4" fmla="*/ 27386 w 18"/>
                <a:gd name="T5" fmla="*/ 0 h 19"/>
                <a:gd name="T6" fmla="*/ 24897 w 18"/>
                <a:gd name="T7" fmla="*/ 22408 h 19"/>
                <a:gd name="T8" fmla="*/ 44814 w 18"/>
                <a:gd name="T9" fmla="*/ 27388 h 19"/>
                <a:gd name="T10" fmla="*/ 24897 w 18"/>
                <a:gd name="T11" fmla="*/ 27388 h 19"/>
                <a:gd name="T12" fmla="*/ 17428 w 18"/>
                <a:gd name="T13" fmla="*/ 47306 h 19"/>
                <a:gd name="T14" fmla="*/ 22407 w 18"/>
                <a:gd name="T15" fmla="*/ 27388 h 19"/>
                <a:gd name="T16" fmla="*/ 0 w 18"/>
                <a:gd name="T17" fmla="*/ 22408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9"/>
                <a:gd name="T29" fmla="*/ 18 w 18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9">
                  <a:moveTo>
                    <a:pt x="0" y="9"/>
                  </a:moveTo>
                  <a:lnTo>
                    <a:pt x="9" y="9"/>
                  </a:lnTo>
                  <a:lnTo>
                    <a:pt x="11" y="0"/>
                  </a:lnTo>
                  <a:lnTo>
                    <a:pt x="10" y="9"/>
                  </a:lnTo>
                  <a:lnTo>
                    <a:pt x="18" y="11"/>
                  </a:lnTo>
                  <a:lnTo>
                    <a:pt x="10" y="11"/>
                  </a:lnTo>
                  <a:lnTo>
                    <a:pt x="7" y="19"/>
                  </a:lnTo>
                  <a:lnTo>
                    <a:pt x="9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0" name="Freeform 5802"/>
            <p:cNvSpPr>
              <a:spLocks/>
            </p:cNvSpPr>
            <p:nvPr/>
          </p:nvSpPr>
          <p:spPr bwMode="auto">
            <a:xfrm>
              <a:off x="338019" y="971025"/>
              <a:ext cx="47303" cy="47306"/>
            </a:xfrm>
            <a:custGeom>
              <a:avLst/>
              <a:gdLst>
                <a:gd name="T0" fmla="*/ 29876 w 19"/>
                <a:gd name="T1" fmla="*/ 0 h 19"/>
                <a:gd name="T2" fmla="*/ 24896 w 19"/>
                <a:gd name="T3" fmla="*/ 19918 h 19"/>
                <a:gd name="T4" fmla="*/ 0 w 19"/>
                <a:gd name="T5" fmla="*/ 19918 h 19"/>
                <a:gd name="T6" fmla="*/ 22407 w 19"/>
                <a:gd name="T7" fmla="*/ 24898 h 19"/>
                <a:gd name="T8" fmla="*/ 22407 w 19"/>
                <a:gd name="T9" fmla="*/ 47306 h 19"/>
                <a:gd name="T10" fmla="*/ 27386 w 19"/>
                <a:gd name="T11" fmla="*/ 24898 h 19"/>
                <a:gd name="T12" fmla="*/ 47303 w 19"/>
                <a:gd name="T13" fmla="*/ 24898 h 19"/>
                <a:gd name="T14" fmla="*/ 27386 w 19"/>
                <a:gd name="T15" fmla="*/ 22408 h 19"/>
                <a:gd name="T16" fmla="*/ 29876 w 19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9"/>
                <a:gd name="T29" fmla="*/ 19 w 19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9">
                  <a:moveTo>
                    <a:pt x="12" y="0"/>
                  </a:moveTo>
                  <a:lnTo>
                    <a:pt x="10" y="8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9"/>
                  </a:lnTo>
                  <a:lnTo>
                    <a:pt x="11" y="10"/>
                  </a:lnTo>
                  <a:lnTo>
                    <a:pt x="19" y="10"/>
                  </a:lnTo>
                  <a:lnTo>
                    <a:pt x="11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1" name="Freeform 5803"/>
            <p:cNvSpPr>
              <a:spLocks/>
            </p:cNvSpPr>
            <p:nvPr/>
          </p:nvSpPr>
          <p:spPr bwMode="auto">
            <a:xfrm>
              <a:off x="338019" y="971025"/>
              <a:ext cx="47303" cy="47306"/>
            </a:xfrm>
            <a:custGeom>
              <a:avLst/>
              <a:gdLst>
                <a:gd name="T0" fmla="*/ 29876 w 19"/>
                <a:gd name="T1" fmla="*/ 0 h 19"/>
                <a:gd name="T2" fmla="*/ 24896 w 19"/>
                <a:gd name="T3" fmla="*/ 19918 h 19"/>
                <a:gd name="T4" fmla="*/ 0 w 19"/>
                <a:gd name="T5" fmla="*/ 19918 h 19"/>
                <a:gd name="T6" fmla="*/ 22407 w 19"/>
                <a:gd name="T7" fmla="*/ 24898 h 19"/>
                <a:gd name="T8" fmla="*/ 22407 w 19"/>
                <a:gd name="T9" fmla="*/ 47306 h 19"/>
                <a:gd name="T10" fmla="*/ 27386 w 19"/>
                <a:gd name="T11" fmla="*/ 24898 h 19"/>
                <a:gd name="T12" fmla="*/ 47303 w 19"/>
                <a:gd name="T13" fmla="*/ 24898 h 19"/>
                <a:gd name="T14" fmla="*/ 27386 w 19"/>
                <a:gd name="T15" fmla="*/ 22408 h 19"/>
                <a:gd name="T16" fmla="*/ 29876 w 19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9"/>
                <a:gd name="T29" fmla="*/ 19 w 19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9">
                  <a:moveTo>
                    <a:pt x="12" y="0"/>
                  </a:moveTo>
                  <a:lnTo>
                    <a:pt x="10" y="8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9"/>
                  </a:lnTo>
                  <a:lnTo>
                    <a:pt x="11" y="10"/>
                  </a:lnTo>
                  <a:lnTo>
                    <a:pt x="19" y="10"/>
                  </a:lnTo>
                  <a:lnTo>
                    <a:pt x="11" y="9"/>
                  </a:lnTo>
                  <a:lnTo>
                    <a:pt x="12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2" name="Freeform 5804"/>
            <p:cNvSpPr>
              <a:spLocks/>
            </p:cNvSpPr>
            <p:nvPr/>
          </p:nvSpPr>
          <p:spPr bwMode="auto">
            <a:xfrm>
              <a:off x="3081626" y="3216702"/>
              <a:ext cx="67221" cy="69710"/>
            </a:xfrm>
            <a:custGeom>
              <a:avLst/>
              <a:gdLst>
                <a:gd name="T0" fmla="*/ 32366 w 27"/>
                <a:gd name="T1" fmla="*/ 0 h 28"/>
                <a:gd name="T2" fmla="*/ 37345 w 27"/>
                <a:gd name="T3" fmla="*/ 32365 h 28"/>
                <a:gd name="T4" fmla="*/ 67221 w 27"/>
                <a:gd name="T5" fmla="*/ 29876 h 28"/>
                <a:gd name="T6" fmla="*/ 37345 w 27"/>
                <a:gd name="T7" fmla="*/ 37345 h 28"/>
                <a:gd name="T8" fmla="*/ 37345 w 27"/>
                <a:gd name="T9" fmla="*/ 69710 h 28"/>
                <a:gd name="T10" fmla="*/ 32366 w 27"/>
                <a:gd name="T11" fmla="*/ 37345 h 28"/>
                <a:gd name="T12" fmla="*/ 0 w 27"/>
                <a:gd name="T13" fmla="*/ 37345 h 28"/>
                <a:gd name="T14" fmla="*/ 32366 w 27"/>
                <a:gd name="T15" fmla="*/ 32365 h 28"/>
                <a:gd name="T16" fmla="*/ 32366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13" y="0"/>
                  </a:moveTo>
                  <a:lnTo>
                    <a:pt x="15" y="13"/>
                  </a:lnTo>
                  <a:lnTo>
                    <a:pt x="27" y="12"/>
                  </a:lnTo>
                  <a:lnTo>
                    <a:pt x="15" y="15"/>
                  </a:lnTo>
                  <a:lnTo>
                    <a:pt x="15" y="28"/>
                  </a:lnTo>
                  <a:lnTo>
                    <a:pt x="13" y="15"/>
                  </a:lnTo>
                  <a:lnTo>
                    <a:pt x="0" y="15"/>
                  </a:lnTo>
                  <a:lnTo>
                    <a:pt x="13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3" name="Freeform 5805"/>
            <p:cNvSpPr>
              <a:spLocks/>
            </p:cNvSpPr>
            <p:nvPr/>
          </p:nvSpPr>
          <p:spPr bwMode="auto">
            <a:xfrm>
              <a:off x="4846802" y="1568545"/>
              <a:ext cx="69711" cy="72201"/>
            </a:xfrm>
            <a:custGeom>
              <a:avLst/>
              <a:gdLst>
                <a:gd name="T0" fmla="*/ 32366 w 28"/>
                <a:gd name="T1" fmla="*/ 0 h 29"/>
                <a:gd name="T2" fmla="*/ 32366 w 28"/>
                <a:gd name="T3" fmla="*/ 32366 h 29"/>
                <a:gd name="T4" fmla="*/ 0 w 28"/>
                <a:gd name="T5" fmla="*/ 39835 h 29"/>
                <a:gd name="T6" fmla="*/ 32366 w 28"/>
                <a:gd name="T7" fmla="*/ 37345 h 29"/>
                <a:gd name="T8" fmla="*/ 37345 w 28"/>
                <a:gd name="T9" fmla="*/ 72201 h 29"/>
                <a:gd name="T10" fmla="*/ 37345 w 28"/>
                <a:gd name="T11" fmla="*/ 37345 h 29"/>
                <a:gd name="T12" fmla="*/ 69711 w 28"/>
                <a:gd name="T13" fmla="*/ 32366 h 29"/>
                <a:gd name="T14" fmla="*/ 37345 w 28"/>
                <a:gd name="T15" fmla="*/ 32366 h 29"/>
                <a:gd name="T16" fmla="*/ 32366 w 28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9"/>
                <a:gd name="T29" fmla="*/ 28 w 28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9">
                  <a:moveTo>
                    <a:pt x="13" y="0"/>
                  </a:moveTo>
                  <a:lnTo>
                    <a:pt x="13" y="13"/>
                  </a:lnTo>
                  <a:lnTo>
                    <a:pt x="0" y="16"/>
                  </a:lnTo>
                  <a:lnTo>
                    <a:pt x="13" y="15"/>
                  </a:lnTo>
                  <a:lnTo>
                    <a:pt x="15" y="29"/>
                  </a:lnTo>
                  <a:lnTo>
                    <a:pt x="15" y="15"/>
                  </a:lnTo>
                  <a:lnTo>
                    <a:pt x="28" y="13"/>
                  </a:lnTo>
                  <a:lnTo>
                    <a:pt x="15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4" name="Freeform 5806"/>
            <p:cNvSpPr>
              <a:spLocks/>
            </p:cNvSpPr>
            <p:nvPr/>
          </p:nvSpPr>
          <p:spPr bwMode="auto">
            <a:xfrm>
              <a:off x="4846802" y="1568545"/>
              <a:ext cx="69711" cy="72201"/>
            </a:xfrm>
            <a:custGeom>
              <a:avLst/>
              <a:gdLst>
                <a:gd name="T0" fmla="*/ 32366 w 28"/>
                <a:gd name="T1" fmla="*/ 0 h 29"/>
                <a:gd name="T2" fmla="*/ 32366 w 28"/>
                <a:gd name="T3" fmla="*/ 32366 h 29"/>
                <a:gd name="T4" fmla="*/ 0 w 28"/>
                <a:gd name="T5" fmla="*/ 39835 h 29"/>
                <a:gd name="T6" fmla="*/ 32366 w 28"/>
                <a:gd name="T7" fmla="*/ 37345 h 29"/>
                <a:gd name="T8" fmla="*/ 37345 w 28"/>
                <a:gd name="T9" fmla="*/ 72201 h 29"/>
                <a:gd name="T10" fmla="*/ 37345 w 28"/>
                <a:gd name="T11" fmla="*/ 37345 h 29"/>
                <a:gd name="T12" fmla="*/ 69711 w 28"/>
                <a:gd name="T13" fmla="*/ 32366 h 29"/>
                <a:gd name="T14" fmla="*/ 37345 w 28"/>
                <a:gd name="T15" fmla="*/ 32366 h 29"/>
                <a:gd name="T16" fmla="*/ 32366 w 28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9"/>
                <a:gd name="T29" fmla="*/ 28 w 28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9">
                  <a:moveTo>
                    <a:pt x="13" y="0"/>
                  </a:moveTo>
                  <a:lnTo>
                    <a:pt x="13" y="13"/>
                  </a:lnTo>
                  <a:lnTo>
                    <a:pt x="0" y="16"/>
                  </a:lnTo>
                  <a:lnTo>
                    <a:pt x="13" y="15"/>
                  </a:lnTo>
                  <a:lnTo>
                    <a:pt x="15" y="29"/>
                  </a:lnTo>
                  <a:lnTo>
                    <a:pt x="15" y="15"/>
                  </a:lnTo>
                  <a:lnTo>
                    <a:pt x="28" y="13"/>
                  </a:lnTo>
                  <a:lnTo>
                    <a:pt x="15" y="13"/>
                  </a:lnTo>
                  <a:lnTo>
                    <a:pt x="13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5" name="Freeform 5807"/>
            <p:cNvSpPr>
              <a:spLocks/>
            </p:cNvSpPr>
            <p:nvPr/>
          </p:nvSpPr>
          <p:spPr bwMode="auto">
            <a:xfrm>
              <a:off x="4124800" y="1180158"/>
              <a:ext cx="39835" cy="42326"/>
            </a:xfrm>
            <a:custGeom>
              <a:avLst/>
              <a:gdLst>
                <a:gd name="T0" fmla="*/ 19918 w 16"/>
                <a:gd name="T1" fmla="*/ 0 h 17"/>
                <a:gd name="T2" fmla="*/ 22407 w 16"/>
                <a:gd name="T3" fmla="*/ 17428 h 17"/>
                <a:gd name="T4" fmla="*/ 39835 w 16"/>
                <a:gd name="T5" fmla="*/ 17428 h 17"/>
                <a:gd name="T6" fmla="*/ 22407 w 16"/>
                <a:gd name="T7" fmla="*/ 22408 h 17"/>
                <a:gd name="T8" fmla="*/ 22407 w 16"/>
                <a:gd name="T9" fmla="*/ 42326 h 17"/>
                <a:gd name="T10" fmla="*/ 19918 w 16"/>
                <a:gd name="T11" fmla="*/ 22408 h 17"/>
                <a:gd name="T12" fmla="*/ 0 w 16"/>
                <a:gd name="T13" fmla="*/ 22408 h 17"/>
                <a:gd name="T14" fmla="*/ 19918 w 16"/>
                <a:gd name="T15" fmla="*/ 17428 h 17"/>
                <a:gd name="T16" fmla="*/ 19918 w 16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7"/>
                <a:gd name="T29" fmla="*/ 16 w 16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7">
                  <a:moveTo>
                    <a:pt x="8" y="0"/>
                  </a:moveTo>
                  <a:lnTo>
                    <a:pt x="9" y="7"/>
                  </a:lnTo>
                  <a:lnTo>
                    <a:pt x="16" y="7"/>
                  </a:lnTo>
                  <a:lnTo>
                    <a:pt x="9" y="9"/>
                  </a:lnTo>
                  <a:lnTo>
                    <a:pt x="9" y="17"/>
                  </a:lnTo>
                  <a:lnTo>
                    <a:pt x="8" y="9"/>
                  </a:lnTo>
                  <a:lnTo>
                    <a:pt x="0" y="9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6" name="Freeform 5808"/>
            <p:cNvSpPr>
              <a:spLocks/>
            </p:cNvSpPr>
            <p:nvPr/>
          </p:nvSpPr>
          <p:spPr bwMode="auto">
            <a:xfrm>
              <a:off x="8578809" y="1018328"/>
              <a:ext cx="69711" cy="67222"/>
            </a:xfrm>
            <a:custGeom>
              <a:avLst/>
              <a:gdLst>
                <a:gd name="T0" fmla="*/ 29876 w 28"/>
                <a:gd name="T1" fmla="*/ 0 h 27"/>
                <a:gd name="T2" fmla="*/ 37345 w 28"/>
                <a:gd name="T3" fmla="*/ 29876 h 27"/>
                <a:gd name="T4" fmla="*/ 69711 w 28"/>
                <a:gd name="T5" fmla="*/ 29876 h 27"/>
                <a:gd name="T6" fmla="*/ 37345 w 28"/>
                <a:gd name="T7" fmla="*/ 34856 h 27"/>
                <a:gd name="T8" fmla="*/ 37345 w 28"/>
                <a:gd name="T9" fmla="*/ 67222 h 27"/>
                <a:gd name="T10" fmla="*/ 32366 w 28"/>
                <a:gd name="T11" fmla="*/ 34856 h 27"/>
                <a:gd name="T12" fmla="*/ 0 w 28"/>
                <a:gd name="T13" fmla="*/ 34856 h 27"/>
                <a:gd name="T14" fmla="*/ 32366 w 28"/>
                <a:gd name="T15" fmla="*/ 29876 h 27"/>
                <a:gd name="T16" fmla="*/ 29876 w 28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7"/>
                <a:gd name="T29" fmla="*/ 28 w 28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7">
                  <a:moveTo>
                    <a:pt x="12" y="0"/>
                  </a:moveTo>
                  <a:lnTo>
                    <a:pt x="15" y="12"/>
                  </a:lnTo>
                  <a:lnTo>
                    <a:pt x="28" y="12"/>
                  </a:lnTo>
                  <a:lnTo>
                    <a:pt x="15" y="14"/>
                  </a:lnTo>
                  <a:lnTo>
                    <a:pt x="15" y="27"/>
                  </a:lnTo>
                  <a:lnTo>
                    <a:pt x="13" y="14"/>
                  </a:lnTo>
                  <a:lnTo>
                    <a:pt x="0" y="14"/>
                  </a:lnTo>
                  <a:lnTo>
                    <a:pt x="13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7" name="Freeform 5809"/>
            <p:cNvSpPr>
              <a:spLocks/>
            </p:cNvSpPr>
            <p:nvPr/>
          </p:nvSpPr>
          <p:spPr bwMode="auto">
            <a:xfrm>
              <a:off x="5762998" y="1060653"/>
              <a:ext cx="52283" cy="54773"/>
            </a:xfrm>
            <a:custGeom>
              <a:avLst/>
              <a:gdLst>
                <a:gd name="T0" fmla="*/ 0 w 21"/>
                <a:gd name="T1" fmla="*/ 4979 h 22"/>
                <a:gd name="T2" fmla="*/ 27386 w 21"/>
                <a:gd name="T3" fmla="*/ 22407 h 22"/>
                <a:gd name="T4" fmla="*/ 49793 w 21"/>
                <a:gd name="T5" fmla="*/ 0 h 22"/>
                <a:gd name="T6" fmla="*/ 32366 w 21"/>
                <a:gd name="T7" fmla="*/ 24897 h 22"/>
                <a:gd name="T8" fmla="*/ 52283 w 21"/>
                <a:gd name="T9" fmla="*/ 49794 h 22"/>
                <a:gd name="T10" fmla="*/ 27386 w 21"/>
                <a:gd name="T11" fmla="*/ 29876 h 22"/>
                <a:gd name="T12" fmla="*/ 4979 w 21"/>
                <a:gd name="T13" fmla="*/ 54773 h 22"/>
                <a:gd name="T14" fmla="*/ 24897 w 21"/>
                <a:gd name="T15" fmla="*/ 24897 h 22"/>
                <a:gd name="T16" fmla="*/ 0 w 21"/>
                <a:gd name="T17" fmla="*/ 4979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22"/>
                <a:gd name="T29" fmla="*/ 21 w 21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22">
                  <a:moveTo>
                    <a:pt x="0" y="2"/>
                  </a:moveTo>
                  <a:lnTo>
                    <a:pt x="11" y="9"/>
                  </a:lnTo>
                  <a:lnTo>
                    <a:pt x="20" y="0"/>
                  </a:lnTo>
                  <a:lnTo>
                    <a:pt x="13" y="10"/>
                  </a:lnTo>
                  <a:lnTo>
                    <a:pt x="21" y="20"/>
                  </a:lnTo>
                  <a:lnTo>
                    <a:pt x="11" y="12"/>
                  </a:lnTo>
                  <a:lnTo>
                    <a:pt x="2" y="22"/>
                  </a:lnTo>
                  <a:lnTo>
                    <a:pt x="10" y="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8" name="Freeform 5810"/>
            <p:cNvSpPr>
              <a:spLocks/>
            </p:cNvSpPr>
            <p:nvPr/>
          </p:nvSpPr>
          <p:spPr bwMode="auto">
            <a:xfrm>
              <a:off x="8265111" y="2845743"/>
              <a:ext cx="69711" cy="69710"/>
            </a:xfrm>
            <a:custGeom>
              <a:avLst/>
              <a:gdLst>
                <a:gd name="T0" fmla="*/ 32366 w 28"/>
                <a:gd name="T1" fmla="*/ 0 h 28"/>
                <a:gd name="T2" fmla="*/ 39835 w 28"/>
                <a:gd name="T3" fmla="*/ 32365 h 28"/>
                <a:gd name="T4" fmla="*/ 69711 w 28"/>
                <a:gd name="T5" fmla="*/ 32365 h 28"/>
                <a:gd name="T6" fmla="*/ 39835 w 28"/>
                <a:gd name="T7" fmla="*/ 37345 h 28"/>
                <a:gd name="T8" fmla="*/ 39835 w 28"/>
                <a:gd name="T9" fmla="*/ 69710 h 28"/>
                <a:gd name="T10" fmla="*/ 34856 w 28"/>
                <a:gd name="T11" fmla="*/ 37345 h 28"/>
                <a:gd name="T12" fmla="*/ 0 w 28"/>
                <a:gd name="T13" fmla="*/ 39834 h 28"/>
                <a:gd name="T14" fmla="*/ 34856 w 28"/>
                <a:gd name="T15" fmla="*/ 32365 h 28"/>
                <a:gd name="T16" fmla="*/ 32366 w 28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8"/>
                <a:gd name="T29" fmla="*/ 28 w 28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8">
                  <a:moveTo>
                    <a:pt x="13" y="0"/>
                  </a:moveTo>
                  <a:lnTo>
                    <a:pt x="16" y="13"/>
                  </a:lnTo>
                  <a:lnTo>
                    <a:pt x="28" y="13"/>
                  </a:lnTo>
                  <a:lnTo>
                    <a:pt x="16" y="15"/>
                  </a:lnTo>
                  <a:lnTo>
                    <a:pt x="16" y="28"/>
                  </a:lnTo>
                  <a:lnTo>
                    <a:pt x="14" y="15"/>
                  </a:lnTo>
                  <a:lnTo>
                    <a:pt x="0" y="16"/>
                  </a:lnTo>
                  <a:lnTo>
                    <a:pt x="14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59" name="Freeform 5811"/>
            <p:cNvSpPr>
              <a:spLocks/>
            </p:cNvSpPr>
            <p:nvPr/>
          </p:nvSpPr>
          <p:spPr bwMode="auto">
            <a:xfrm>
              <a:off x="3666701" y="2143657"/>
              <a:ext cx="69711" cy="67222"/>
            </a:xfrm>
            <a:custGeom>
              <a:avLst/>
              <a:gdLst>
                <a:gd name="T0" fmla="*/ 29876 w 28"/>
                <a:gd name="T1" fmla="*/ 0 h 27"/>
                <a:gd name="T2" fmla="*/ 37345 w 28"/>
                <a:gd name="T3" fmla="*/ 32366 h 27"/>
                <a:gd name="T4" fmla="*/ 69711 w 28"/>
                <a:gd name="T5" fmla="*/ 32366 h 27"/>
                <a:gd name="T6" fmla="*/ 37345 w 28"/>
                <a:gd name="T7" fmla="*/ 37346 h 27"/>
                <a:gd name="T8" fmla="*/ 37345 w 28"/>
                <a:gd name="T9" fmla="*/ 67222 h 27"/>
                <a:gd name="T10" fmla="*/ 32366 w 28"/>
                <a:gd name="T11" fmla="*/ 37346 h 27"/>
                <a:gd name="T12" fmla="*/ 0 w 28"/>
                <a:gd name="T13" fmla="*/ 37346 h 27"/>
                <a:gd name="T14" fmla="*/ 32366 w 28"/>
                <a:gd name="T15" fmla="*/ 32366 h 27"/>
                <a:gd name="T16" fmla="*/ 29876 w 28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7"/>
                <a:gd name="T29" fmla="*/ 28 w 28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7">
                  <a:moveTo>
                    <a:pt x="12" y="0"/>
                  </a:moveTo>
                  <a:lnTo>
                    <a:pt x="15" y="13"/>
                  </a:lnTo>
                  <a:lnTo>
                    <a:pt x="28" y="13"/>
                  </a:lnTo>
                  <a:lnTo>
                    <a:pt x="15" y="15"/>
                  </a:lnTo>
                  <a:lnTo>
                    <a:pt x="15" y="27"/>
                  </a:lnTo>
                  <a:lnTo>
                    <a:pt x="13" y="15"/>
                  </a:lnTo>
                  <a:lnTo>
                    <a:pt x="0" y="15"/>
                  </a:lnTo>
                  <a:lnTo>
                    <a:pt x="13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0" name="Freeform 5813"/>
            <p:cNvSpPr>
              <a:spLocks/>
            </p:cNvSpPr>
            <p:nvPr/>
          </p:nvSpPr>
          <p:spPr bwMode="auto">
            <a:xfrm>
              <a:off x="4635180" y="3351144"/>
              <a:ext cx="67221" cy="69710"/>
            </a:xfrm>
            <a:custGeom>
              <a:avLst/>
              <a:gdLst>
                <a:gd name="T0" fmla="*/ 32366 w 27"/>
                <a:gd name="T1" fmla="*/ 0 h 28"/>
                <a:gd name="T2" fmla="*/ 37345 w 27"/>
                <a:gd name="T3" fmla="*/ 32365 h 28"/>
                <a:gd name="T4" fmla="*/ 67221 w 27"/>
                <a:gd name="T5" fmla="*/ 32365 h 28"/>
                <a:gd name="T6" fmla="*/ 37345 w 27"/>
                <a:gd name="T7" fmla="*/ 37345 h 28"/>
                <a:gd name="T8" fmla="*/ 37345 w 27"/>
                <a:gd name="T9" fmla="*/ 69710 h 28"/>
                <a:gd name="T10" fmla="*/ 32366 w 27"/>
                <a:gd name="T11" fmla="*/ 39834 h 28"/>
                <a:gd name="T12" fmla="*/ 0 w 27"/>
                <a:gd name="T13" fmla="*/ 39834 h 28"/>
                <a:gd name="T14" fmla="*/ 32366 w 27"/>
                <a:gd name="T15" fmla="*/ 34855 h 28"/>
                <a:gd name="T16" fmla="*/ 32366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13" y="0"/>
                  </a:moveTo>
                  <a:lnTo>
                    <a:pt x="15" y="13"/>
                  </a:lnTo>
                  <a:lnTo>
                    <a:pt x="27" y="13"/>
                  </a:lnTo>
                  <a:lnTo>
                    <a:pt x="15" y="15"/>
                  </a:lnTo>
                  <a:lnTo>
                    <a:pt x="15" y="28"/>
                  </a:lnTo>
                  <a:lnTo>
                    <a:pt x="13" y="16"/>
                  </a:lnTo>
                  <a:lnTo>
                    <a:pt x="0" y="16"/>
                  </a:lnTo>
                  <a:lnTo>
                    <a:pt x="13" y="1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1" name="Freeform 5814"/>
            <p:cNvSpPr>
              <a:spLocks/>
            </p:cNvSpPr>
            <p:nvPr/>
          </p:nvSpPr>
          <p:spPr bwMode="auto">
            <a:xfrm>
              <a:off x="5352203" y="2756114"/>
              <a:ext cx="87137" cy="84648"/>
            </a:xfrm>
            <a:custGeom>
              <a:avLst/>
              <a:gdLst>
                <a:gd name="T0" fmla="*/ 19917 w 35"/>
                <a:gd name="T1" fmla="*/ 0 h 34"/>
                <a:gd name="T2" fmla="*/ 44813 w 35"/>
                <a:gd name="T3" fmla="*/ 34855 h 34"/>
                <a:gd name="T4" fmla="*/ 87137 w 35"/>
                <a:gd name="T5" fmla="*/ 19917 h 34"/>
                <a:gd name="T6" fmla="*/ 47303 w 35"/>
                <a:gd name="T7" fmla="*/ 44814 h 34"/>
                <a:gd name="T8" fmla="*/ 64730 w 35"/>
                <a:gd name="T9" fmla="*/ 84648 h 34"/>
                <a:gd name="T10" fmla="*/ 42324 w 35"/>
                <a:gd name="T11" fmla="*/ 47303 h 34"/>
                <a:gd name="T12" fmla="*/ 0 w 35"/>
                <a:gd name="T13" fmla="*/ 64731 h 34"/>
                <a:gd name="T14" fmla="*/ 37344 w 35"/>
                <a:gd name="T15" fmla="*/ 39834 h 34"/>
                <a:gd name="T16" fmla="*/ 19917 w 35"/>
                <a:gd name="T17" fmla="*/ 0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5"/>
                <a:gd name="T28" fmla="*/ 0 h 34"/>
                <a:gd name="T29" fmla="*/ 35 w 35"/>
                <a:gd name="T30" fmla="*/ 34 h 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5" h="34">
                  <a:moveTo>
                    <a:pt x="8" y="0"/>
                  </a:moveTo>
                  <a:lnTo>
                    <a:pt x="18" y="14"/>
                  </a:lnTo>
                  <a:lnTo>
                    <a:pt x="35" y="8"/>
                  </a:lnTo>
                  <a:lnTo>
                    <a:pt x="19" y="18"/>
                  </a:lnTo>
                  <a:lnTo>
                    <a:pt x="26" y="34"/>
                  </a:lnTo>
                  <a:lnTo>
                    <a:pt x="17" y="19"/>
                  </a:lnTo>
                  <a:lnTo>
                    <a:pt x="0" y="26"/>
                  </a:lnTo>
                  <a:lnTo>
                    <a:pt x="15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2" name="Freeform 5815"/>
            <p:cNvSpPr>
              <a:spLocks/>
            </p:cNvSpPr>
            <p:nvPr/>
          </p:nvSpPr>
          <p:spPr bwMode="auto">
            <a:xfrm>
              <a:off x="7080030" y="1371860"/>
              <a:ext cx="67221" cy="67222"/>
            </a:xfrm>
            <a:custGeom>
              <a:avLst/>
              <a:gdLst>
                <a:gd name="T0" fmla="*/ 37345 w 27"/>
                <a:gd name="T1" fmla="*/ 0 h 27"/>
                <a:gd name="T2" fmla="*/ 34855 w 27"/>
                <a:gd name="T3" fmla="*/ 32366 h 27"/>
                <a:gd name="T4" fmla="*/ 67221 w 27"/>
                <a:gd name="T5" fmla="*/ 39835 h 27"/>
                <a:gd name="T6" fmla="*/ 34855 w 27"/>
                <a:gd name="T7" fmla="*/ 37346 h 27"/>
                <a:gd name="T8" fmla="*/ 27386 w 27"/>
                <a:gd name="T9" fmla="*/ 67222 h 27"/>
                <a:gd name="T10" fmla="*/ 29876 w 27"/>
                <a:gd name="T11" fmla="*/ 37346 h 27"/>
                <a:gd name="T12" fmla="*/ 0 w 27"/>
                <a:gd name="T13" fmla="*/ 29876 h 27"/>
                <a:gd name="T14" fmla="*/ 29876 w 27"/>
                <a:gd name="T15" fmla="*/ 32366 h 27"/>
                <a:gd name="T16" fmla="*/ 37345 w 27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7"/>
                <a:gd name="T29" fmla="*/ 27 w 27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7">
                  <a:moveTo>
                    <a:pt x="15" y="0"/>
                  </a:moveTo>
                  <a:lnTo>
                    <a:pt x="14" y="13"/>
                  </a:lnTo>
                  <a:lnTo>
                    <a:pt x="27" y="16"/>
                  </a:lnTo>
                  <a:lnTo>
                    <a:pt x="14" y="15"/>
                  </a:lnTo>
                  <a:lnTo>
                    <a:pt x="11" y="27"/>
                  </a:lnTo>
                  <a:lnTo>
                    <a:pt x="12" y="15"/>
                  </a:lnTo>
                  <a:lnTo>
                    <a:pt x="0" y="12"/>
                  </a:lnTo>
                  <a:lnTo>
                    <a:pt x="12" y="1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3" name="Freeform 5816"/>
            <p:cNvSpPr>
              <a:spLocks/>
            </p:cNvSpPr>
            <p:nvPr/>
          </p:nvSpPr>
          <p:spPr bwMode="auto">
            <a:xfrm>
              <a:off x="4707381" y="2429967"/>
              <a:ext cx="67221" cy="67222"/>
            </a:xfrm>
            <a:custGeom>
              <a:avLst/>
              <a:gdLst>
                <a:gd name="T0" fmla="*/ 37345 w 27"/>
                <a:gd name="T1" fmla="*/ 0 h 27"/>
                <a:gd name="T2" fmla="*/ 34855 w 27"/>
                <a:gd name="T3" fmla="*/ 32366 h 27"/>
                <a:gd name="T4" fmla="*/ 67221 w 27"/>
                <a:gd name="T5" fmla="*/ 39835 h 27"/>
                <a:gd name="T6" fmla="*/ 34855 w 27"/>
                <a:gd name="T7" fmla="*/ 37346 h 27"/>
                <a:gd name="T8" fmla="*/ 27386 w 27"/>
                <a:gd name="T9" fmla="*/ 67222 h 27"/>
                <a:gd name="T10" fmla="*/ 29876 w 27"/>
                <a:gd name="T11" fmla="*/ 37346 h 27"/>
                <a:gd name="T12" fmla="*/ 0 w 27"/>
                <a:gd name="T13" fmla="*/ 27387 h 27"/>
                <a:gd name="T14" fmla="*/ 29876 w 27"/>
                <a:gd name="T15" fmla="*/ 27387 h 27"/>
                <a:gd name="T16" fmla="*/ 37345 w 27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7"/>
                <a:gd name="T29" fmla="*/ 27 w 27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7">
                  <a:moveTo>
                    <a:pt x="15" y="0"/>
                  </a:moveTo>
                  <a:lnTo>
                    <a:pt x="14" y="13"/>
                  </a:lnTo>
                  <a:lnTo>
                    <a:pt x="27" y="16"/>
                  </a:lnTo>
                  <a:lnTo>
                    <a:pt x="14" y="15"/>
                  </a:lnTo>
                  <a:lnTo>
                    <a:pt x="11" y="27"/>
                  </a:lnTo>
                  <a:lnTo>
                    <a:pt x="12" y="15"/>
                  </a:lnTo>
                  <a:lnTo>
                    <a:pt x="0" y="11"/>
                  </a:lnTo>
                  <a:lnTo>
                    <a:pt x="12" y="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4" name="Freeform 5821"/>
            <p:cNvSpPr>
              <a:spLocks/>
            </p:cNvSpPr>
            <p:nvPr/>
          </p:nvSpPr>
          <p:spPr bwMode="auto">
            <a:xfrm>
              <a:off x="1814387" y="572679"/>
              <a:ext cx="37344" cy="34856"/>
            </a:xfrm>
            <a:custGeom>
              <a:avLst/>
              <a:gdLst>
                <a:gd name="T0" fmla="*/ 14938 w 15"/>
                <a:gd name="T1" fmla="*/ 0 h 14"/>
                <a:gd name="T2" fmla="*/ 19917 w 15"/>
                <a:gd name="T3" fmla="*/ 17428 h 14"/>
                <a:gd name="T4" fmla="*/ 37344 w 15"/>
                <a:gd name="T5" fmla="*/ 17428 h 14"/>
                <a:gd name="T6" fmla="*/ 19917 w 15"/>
                <a:gd name="T7" fmla="*/ 19918 h 14"/>
                <a:gd name="T8" fmla="*/ 19917 w 15"/>
                <a:gd name="T9" fmla="*/ 34856 h 14"/>
                <a:gd name="T10" fmla="*/ 17427 w 15"/>
                <a:gd name="T11" fmla="*/ 19918 h 14"/>
                <a:gd name="T12" fmla="*/ 0 w 15"/>
                <a:gd name="T13" fmla="*/ 19918 h 14"/>
                <a:gd name="T14" fmla="*/ 14938 w 15"/>
                <a:gd name="T15" fmla="*/ 17428 h 14"/>
                <a:gd name="T16" fmla="*/ 14938 w 15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4"/>
                <a:gd name="T29" fmla="*/ 15 w 15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4">
                  <a:moveTo>
                    <a:pt x="6" y="0"/>
                  </a:moveTo>
                  <a:lnTo>
                    <a:pt x="8" y="7"/>
                  </a:lnTo>
                  <a:lnTo>
                    <a:pt x="15" y="7"/>
                  </a:lnTo>
                  <a:lnTo>
                    <a:pt x="8" y="8"/>
                  </a:lnTo>
                  <a:lnTo>
                    <a:pt x="8" y="14"/>
                  </a:lnTo>
                  <a:lnTo>
                    <a:pt x="7" y="8"/>
                  </a:lnTo>
                  <a:lnTo>
                    <a:pt x="0" y="8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5" name="Freeform 5822"/>
            <p:cNvSpPr>
              <a:spLocks/>
            </p:cNvSpPr>
            <p:nvPr/>
          </p:nvSpPr>
          <p:spPr bwMode="auto">
            <a:xfrm>
              <a:off x="2292403" y="306285"/>
              <a:ext cx="27386" cy="29876"/>
            </a:xfrm>
            <a:custGeom>
              <a:avLst/>
              <a:gdLst>
                <a:gd name="T0" fmla="*/ 0 w 11"/>
                <a:gd name="T1" fmla="*/ 2490 h 12"/>
                <a:gd name="T2" fmla="*/ 14938 w 11"/>
                <a:gd name="T3" fmla="*/ 12448 h 12"/>
                <a:gd name="T4" fmla="*/ 24896 w 11"/>
                <a:gd name="T5" fmla="*/ 0 h 12"/>
                <a:gd name="T6" fmla="*/ 14938 w 11"/>
                <a:gd name="T7" fmla="*/ 12448 h 12"/>
                <a:gd name="T8" fmla="*/ 27386 w 11"/>
                <a:gd name="T9" fmla="*/ 27386 h 12"/>
                <a:gd name="T10" fmla="*/ 14938 w 11"/>
                <a:gd name="T11" fmla="*/ 14938 h 12"/>
                <a:gd name="T12" fmla="*/ 2490 w 11"/>
                <a:gd name="T13" fmla="*/ 29876 h 12"/>
                <a:gd name="T14" fmla="*/ 12448 w 11"/>
                <a:gd name="T15" fmla="*/ 14938 h 12"/>
                <a:gd name="T16" fmla="*/ 0 w 11"/>
                <a:gd name="T17" fmla="*/ 249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0" y="1"/>
                  </a:moveTo>
                  <a:lnTo>
                    <a:pt x="6" y="5"/>
                  </a:lnTo>
                  <a:lnTo>
                    <a:pt x="10" y="0"/>
                  </a:lnTo>
                  <a:lnTo>
                    <a:pt x="6" y="5"/>
                  </a:lnTo>
                  <a:lnTo>
                    <a:pt x="11" y="11"/>
                  </a:lnTo>
                  <a:lnTo>
                    <a:pt x="6" y="6"/>
                  </a:lnTo>
                  <a:lnTo>
                    <a:pt x="1" y="12"/>
                  </a:lnTo>
                  <a:lnTo>
                    <a:pt x="5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6" name="Freeform 5823"/>
            <p:cNvSpPr>
              <a:spLocks/>
            </p:cNvSpPr>
            <p:nvPr/>
          </p:nvSpPr>
          <p:spPr bwMode="auto">
            <a:xfrm>
              <a:off x="1196950" y="873930"/>
              <a:ext cx="37344" cy="32367"/>
            </a:xfrm>
            <a:custGeom>
              <a:avLst/>
              <a:gdLst>
                <a:gd name="T0" fmla="*/ 14938 w 15"/>
                <a:gd name="T1" fmla="*/ 0 h 13"/>
                <a:gd name="T2" fmla="*/ 22406 w 15"/>
                <a:gd name="T3" fmla="*/ 14939 h 13"/>
                <a:gd name="T4" fmla="*/ 37344 w 15"/>
                <a:gd name="T5" fmla="*/ 14939 h 13"/>
                <a:gd name="T6" fmla="*/ 22406 w 15"/>
                <a:gd name="T7" fmla="*/ 17428 h 13"/>
                <a:gd name="T8" fmla="*/ 22406 w 15"/>
                <a:gd name="T9" fmla="*/ 32367 h 13"/>
                <a:gd name="T10" fmla="*/ 19917 w 15"/>
                <a:gd name="T11" fmla="*/ 17428 h 13"/>
                <a:gd name="T12" fmla="*/ 0 w 15"/>
                <a:gd name="T13" fmla="*/ 17428 h 13"/>
                <a:gd name="T14" fmla="*/ 14938 w 15"/>
                <a:gd name="T15" fmla="*/ 14939 h 13"/>
                <a:gd name="T16" fmla="*/ 14938 w 15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3"/>
                <a:gd name="T29" fmla="*/ 15 w 15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3">
                  <a:moveTo>
                    <a:pt x="6" y="0"/>
                  </a:moveTo>
                  <a:lnTo>
                    <a:pt x="9" y="6"/>
                  </a:lnTo>
                  <a:lnTo>
                    <a:pt x="15" y="6"/>
                  </a:lnTo>
                  <a:lnTo>
                    <a:pt x="9" y="7"/>
                  </a:lnTo>
                  <a:lnTo>
                    <a:pt x="9" y="13"/>
                  </a:lnTo>
                  <a:lnTo>
                    <a:pt x="8" y="7"/>
                  </a:lnTo>
                  <a:lnTo>
                    <a:pt x="0" y="7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7" name="Freeform 5824"/>
            <p:cNvSpPr>
              <a:spLocks/>
            </p:cNvSpPr>
            <p:nvPr/>
          </p:nvSpPr>
          <p:spPr bwMode="auto">
            <a:xfrm>
              <a:off x="1470813" y="647370"/>
              <a:ext cx="27386" cy="32367"/>
            </a:xfrm>
            <a:custGeom>
              <a:avLst/>
              <a:gdLst>
                <a:gd name="T0" fmla="*/ 0 w 11"/>
                <a:gd name="T1" fmla="*/ 7469 h 13"/>
                <a:gd name="T2" fmla="*/ 12448 w 11"/>
                <a:gd name="T3" fmla="*/ 14939 h 13"/>
                <a:gd name="T4" fmla="*/ 22407 w 11"/>
                <a:gd name="T5" fmla="*/ 0 h 13"/>
                <a:gd name="T6" fmla="*/ 14938 w 11"/>
                <a:gd name="T7" fmla="*/ 14939 h 13"/>
                <a:gd name="T8" fmla="*/ 27386 w 11"/>
                <a:gd name="T9" fmla="*/ 27387 h 13"/>
                <a:gd name="T10" fmla="*/ 14938 w 11"/>
                <a:gd name="T11" fmla="*/ 17428 h 13"/>
                <a:gd name="T12" fmla="*/ 4979 w 11"/>
                <a:gd name="T13" fmla="*/ 32367 h 13"/>
                <a:gd name="T14" fmla="*/ 12448 w 11"/>
                <a:gd name="T15" fmla="*/ 14939 h 13"/>
                <a:gd name="T16" fmla="*/ 0 w 11"/>
                <a:gd name="T17" fmla="*/ 7469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3"/>
                <a:gd name="T29" fmla="*/ 11 w 11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3">
                  <a:moveTo>
                    <a:pt x="0" y="3"/>
                  </a:moveTo>
                  <a:lnTo>
                    <a:pt x="5" y="6"/>
                  </a:lnTo>
                  <a:lnTo>
                    <a:pt x="9" y="0"/>
                  </a:lnTo>
                  <a:lnTo>
                    <a:pt x="6" y="6"/>
                  </a:lnTo>
                  <a:lnTo>
                    <a:pt x="11" y="11"/>
                  </a:lnTo>
                  <a:lnTo>
                    <a:pt x="6" y="7"/>
                  </a:lnTo>
                  <a:lnTo>
                    <a:pt x="2" y="13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8" name="Freeform 5825"/>
            <p:cNvSpPr>
              <a:spLocks/>
            </p:cNvSpPr>
            <p:nvPr/>
          </p:nvSpPr>
          <p:spPr bwMode="auto">
            <a:xfrm>
              <a:off x="1704842" y="1503814"/>
              <a:ext cx="34856" cy="37346"/>
            </a:xfrm>
            <a:custGeom>
              <a:avLst/>
              <a:gdLst>
                <a:gd name="T0" fmla="*/ 14938 w 14"/>
                <a:gd name="T1" fmla="*/ 0 h 15"/>
                <a:gd name="T2" fmla="*/ 14938 w 14"/>
                <a:gd name="T3" fmla="*/ 14938 h 15"/>
                <a:gd name="T4" fmla="*/ 0 w 14"/>
                <a:gd name="T5" fmla="*/ 17428 h 15"/>
                <a:gd name="T6" fmla="*/ 14938 w 14"/>
                <a:gd name="T7" fmla="*/ 17428 h 15"/>
                <a:gd name="T8" fmla="*/ 17428 w 14"/>
                <a:gd name="T9" fmla="*/ 37346 h 15"/>
                <a:gd name="T10" fmla="*/ 17428 w 14"/>
                <a:gd name="T11" fmla="*/ 17428 h 15"/>
                <a:gd name="T12" fmla="*/ 34856 w 14"/>
                <a:gd name="T13" fmla="*/ 14938 h 15"/>
                <a:gd name="T14" fmla="*/ 17428 w 14"/>
                <a:gd name="T15" fmla="*/ 14938 h 15"/>
                <a:gd name="T16" fmla="*/ 14938 w 14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"/>
                <a:gd name="T29" fmla="*/ 14 w 1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">
                  <a:moveTo>
                    <a:pt x="6" y="0"/>
                  </a:moveTo>
                  <a:lnTo>
                    <a:pt x="6" y="6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15"/>
                  </a:lnTo>
                  <a:lnTo>
                    <a:pt x="7" y="7"/>
                  </a:lnTo>
                  <a:lnTo>
                    <a:pt x="14" y="6"/>
                  </a:lnTo>
                  <a:lnTo>
                    <a:pt x="7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69" name="Freeform 5826"/>
            <p:cNvSpPr>
              <a:spLocks/>
            </p:cNvSpPr>
            <p:nvPr/>
          </p:nvSpPr>
          <p:spPr bwMode="auto">
            <a:xfrm>
              <a:off x="1704842" y="1503814"/>
              <a:ext cx="34856" cy="37346"/>
            </a:xfrm>
            <a:custGeom>
              <a:avLst/>
              <a:gdLst>
                <a:gd name="T0" fmla="*/ 14938 w 14"/>
                <a:gd name="T1" fmla="*/ 0 h 15"/>
                <a:gd name="T2" fmla="*/ 14938 w 14"/>
                <a:gd name="T3" fmla="*/ 14938 h 15"/>
                <a:gd name="T4" fmla="*/ 0 w 14"/>
                <a:gd name="T5" fmla="*/ 17428 h 15"/>
                <a:gd name="T6" fmla="*/ 14938 w 14"/>
                <a:gd name="T7" fmla="*/ 17428 h 15"/>
                <a:gd name="T8" fmla="*/ 17428 w 14"/>
                <a:gd name="T9" fmla="*/ 37346 h 15"/>
                <a:gd name="T10" fmla="*/ 17428 w 14"/>
                <a:gd name="T11" fmla="*/ 17428 h 15"/>
                <a:gd name="T12" fmla="*/ 34856 w 14"/>
                <a:gd name="T13" fmla="*/ 14938 h 15"/>
                <a:gd name="T14" fmla="*/ 17428 w 14"/>
                <a:gd name="T15" fmla="*/ 14938 h 15"/>
                <a:gd name="T16" fmla="*/ 14938 w 14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"/>
                <a:gd name="T29" fmla="*/ 14 w 1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">
                  <a:moveTo>
                    <a:pt x="6" y="0"/>
                  </a:moveTo>
                  <a:lnTo>
                    <a:pt x="6" y="6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15"/>
                  </a:lnTo>
                  <a:lnTo>
                    <a:pt x="7" y="7"/>
                  </a:lnTo>
                  <a:lnTo>
                    <a:pt x="14" y="6"/>
                  </a:lnTo>
                  <a:lnTo>
                    <a:pt x="7" y="6"/>
                  </a:lnTo>
                  <a:lnTo>
                    <a:pt x="6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0" name="Freeform 5827"/>
            <p:cNvSpPr>
              <a:spLocks/>
            </p:cNvSpPr>
            <p:nvPr/>
          </p:nvSpPr>
          <p:spPr bwMode="auto">
            <a:xfrm>
              <a:off x="2075805" y="1190116"/>
              <a:ext cx="47303" cy="44814"/>
            </a:xfrm>
            <a:custGeom>
              <a:avLst/>
              <a:gdLst>
                <a:gd name="T0" fmla="*/ 14938 w 19"/>
                <a:gd name="T1" fmla="*/ 0 h 18"/>
                <a:gd name="T2" fmla="*/ 24896 w 19"/>
                <a:gd name="T3" fmla="*/ 22407 h 18"/>
                <a:gd name="T4" fmla="*/ 47303 w 19"/>
                <a:gd name="T5" fmla="*/ 12448 h 18"/>
                <a:gd name="T6" fmla="*/ 27386 w 19"/>
                <a:gd name="T7" fmla="*/ 24897 h 18"/>
                <a:gd name="T8" fmla="*/ 34855 w 19"/>
                <a:gd name="T9" fmla="*/ 44814 h 18"/>
                <a:gd name="T10" fmla="*/ 24896 w 19"/>
                <a:gd name="T11" fmla="*/ 27386 h 18"/>
                <a:gd name="T12" fmla="*/ 0 w 19"/>
                <a:gd name="T13" fmla="*/ 34855 h 18"/>
                <a:gd name="T14" fmla="*/ 22407 w 19"/>
                <a:gd name="T15" fmla="*/ 22407 h 18"/>
                <a:gd name="T16" fmla="*/ 14938 w 19"/>
                <a:gd name="T17" fmla="*/ 0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8"/>
                <a:gd name="T29" fmla="*/ 19 w 19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8">
                  <a:moveTo>
                    <a:pt x="6" y="0"/>
                  </a:moveTo>
                  <a:lnTo>
                    <a:pt x="10" y="9"/>
                  </a:lnTo>
                  <a:lnTo>
                    <a:pt x="19" y="5"/>
                  </a:lnTo>
                  <a:lnTo>
                    <a:pt x="11" y="10"/>
                  </a:lnTo>
                  <a:lnTo>
                    <a:pt x="14" y="18"/>
                  </a:lnTo>
                  <a:lnTo>
                    <a:pt x="10" y="11"/>
                  </a:lnTo>
                  <a:lnTo>
                    <a:pt x="0" y="14"/>
                  </a:lnTo>
                  <a:lnTo>
                    <a:pt x="9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1" name="Freeform 5828"/>
            <p:cNvSpPr>
              <a:spLocks/>
            </p:cNvSpPr>
            <p:nvPr/>
          </p:nvSpPr>
          <p:spPr bwMode="auto">
            <a:xfrm>
              <a:off x="2979550" y="468114"/>
              <a:ext cx="34856" cy="37346"/>
            </a:xfrm>
            <a:custGeom>
              <a:avLst/>
              <a:gdLst>
                <a:gd name="T0" fmla="*/ 17428 w 14"/>
                <a:gd name="T1" fmla="*/ 0 h 15"/>
                <a:gd name="T2" fmla="*/ 17428 w 14"/>
                <a:gd name="T3" fmla="*/ 19918 h 15"/>
                <a:gd name="T4" fmla="*/ 34856 w 14"/>
                <a:gd name="T5" fmla="*/ 22408 h 15"/>
                <a:gd name="T6" fmla="*/ 17428 w 14"/>
                <a:gd name="T7" fmla="*/ 22408 h 15"/>
                <a:gd name="T8" fmla="*/ 12449 w 14"/>
                <a:gd name="T9" fmla="*/ 37346 h 15"/>
                <a:gd name="T10" fmla="*/ 14938 w 14"/>
                <a:gd name="T11" fmla="*/ 22408 h 15"/>
                <a:gd name="T12" fmla="*/ 0 w 14"/>
                <a:gd name="T13" fmla="*/ 17428 h 15"/>
                <a:gd name="T14" fmla="*/ 14938 w 14"/>
                <a:gd name="T15" fmla="*/ 17428 h 15"/>
                <a:gd name="T16" fmla="*/ 17428 w 14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"/>
                <a:gd name="T29" fmla="*/ 14 w 1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">
                  <a:moveTo>
                    <a:pt x="7" y="0"/>
                  </a:moveTo>
                  <a:lnTo>
                    <a:pt x="7" y="8"/>
                  </a:lnTo>
                  <a:lnTo>
                    <a:pt x="14" y="9"/>
                  </a:lnTo>
                  <a:lnTo>
                    <a:pt x="7" y="9"/>
                  </a:lnTo>
                  <a:lnTo>
                    <a:pt x="5" y="15"/>
                  </a:lnTo>
                  <a:lnTo>
                    <a:pt x="6" y="9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2" name="Freeform 5829"/>
            <p:cNvSpPr>
              <a:spLocks/>
            </p:cNvSpPr>
            <p:nvPr/>
          </p:nvSpPr>
          <p:spPr bwMode="auto">
            <a:xfrm>
              <a:off x="1739697" y="1020819"/>
              <a:ext cx="37344" cy="37346"/>
            </a:xfrm>
            <a:custGeom>
              <a:avLst/>
              <a:gdLst>
                <a:gd name="T0" fmla="*/ 22406 w 15"/>
                <a:gd name="T1" fmla="*/ 0 h 15"/>
                <a:gd name="T2" fmla="*/ 17427 w 15"/>
                <a:gd name="T3" fmla="*/ 14938 h 15"/>
                <a:gd name="T4" fmla="*/ 0 w 15"/>
                <a:gd name="T5" fmla="*/ 14938 h 15"/>
                <a:gd name="T6" fmla="*/ 17427 w 15"/>
                <a:gd name="T7" fmla="*/ 19918 h 15"/>
                <a:gd name="T8" fmla="*/ 17427 w 15"/>
                <a:gd name="T9" fmla="*/ 37346 h 15"/>
                <a:gd name="T10" fmla="*/ 19917 w 15"/>
                <a:gd name="T11" fmla="*/ 19918 h 15"/>
                <a:gd name="T12" fmla="*/ 37344 w 15"/>
                <a:gd name="T13" fmla="*/ 19918 h 15"/>
                <a:gd name="T14" fmla="*/ 19917 w 15"/>
                <a:gd name="T15" fmla="*/ 17428 h 15"/>
                <a:gd name="T16" fmla="*/ 22406 w 15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5"/>
                <a:gd name="T29" fmla="*/ 15 w 15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5">
                  <a:moveTo>
                    <a:pt x="9" y="0"/>
                  </a:moveTo>
                  <a:lnTo>
                    <a:pt x="7" y="6"/>
                  </a:lnTo>
                  <a:lnTo>
                    <a:pt x="0" y="6"/>
                  </a:lnTo>
                  <a:lnTo>
                    <a:pt x="7" y="8"/>
                  </a:lnTo>
                  <a:lnTo>
                    <a:pt x="7" y="15"/>
                  </a:lnTo>
                  <a:lnTo>
                    <a:pt x="8" y="8"/>
                  </a:lnTo>
                  <a:lnTo>
                    <a:pt x="15" y="8"/>
                  </a:lnTo>
                  <a:lnTo>
                    <a:pt x="8" y="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3" name="Freeform 5830"/>
            <p:cNvSpPr>
              <a:spLocks/>
            </p:cNvSpPr>
            <p:nvPr/>
          </p:nvSpPr>
          <p:spPr bwMode="auto">
            <a:xfrm>
              <a:off x="1739697" y="1020819"/>
              <a:ext cx="37344" cy="37346"/>
            </a:xfrm>
            <a:custGeom>
              <a:avLst/>
              <a:gdLst>
                <a:gd name="T0" fmla="*/ 22406 w 15"/>
                <a:gd name="T1" fmla="*/ 0 h 15"/>
                <a:gd name="T2" fmla="*/ 17427 w 15"/>
                <a:gd name="T3" fmla="*/ 14938 h 15"/>
                <a:gd name="T4" fmla="*/ 0 w 15"/>
                <a:gd name="T5" fmla="*/ 14938 h 15"/>
                <a:gd name="T6" fmla="*/ 17427 w 15"/>
                <a:gd name="T7" fmla="*/ 19918 h 15"/>
                <a:gd name="T8" fmla="*/ 17427 w 15"/>
                <a:gd name="T9" fmla="*/ 37346 h 15"/>
                <a:gd name="T10" fmla="*/ 19917 w 15"/>
                <a:gd name="T11" fmla="*/ 19918 h 15"/>
                <a:gd name="T12" fmla="*/ 37344 w 15"/>
                <a:gd name="T13" fmla="*/ 19918 h 15"/>
                <a:gd name="T14" fmla="*/ 19917 w 15"/>
                <a:gd name="T15" fmla="*/ 17428 h 15"/>
                <a:gd name="T16" fmla="*/ 22406 w 15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5"/>
                <a:gd name="T29" fmla="*/ 15 w 15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5">
                  <a:moveTo>
                    <a:pt x="9" y="0"/>
                  </a:moveTo>
                  <a:lnTo>
                    <a:pt x="7" y="6"/>
                  </a:lnTo>
                  <a:lnTo>
                    <a:pt x="0" y="6"/>
                  </a:lnTo>
                  <a:lnTo>
                    <a:pt x="7" y="8"/>
                  </a:lnTo>
                  <a:lnTo>
                    <a:pt x="7" y="15"/>
                  </a:lnTo>
                  <a:lnTo>
                    <a:pt x="8" y="8"/>
                  </a:lnTo>
                  <a:lnTo>
                    <a:pt x="15" y="8"/>
                  </a:lnTo>
                  <a:lnTo>
                    <a:pt x="8" y="7"/>
                  </a:lnTo>
                  <a:lnTo>
                    <a:pt x="9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4" name="Freeform 5831"/>
            <p:cNvSpPr>
              <a:spLocks/>
            </p:cNvSpPr>
            <p:nvPr/>
          </p:nvSpPr>
          <p:spPr bwMode="auto">
            <a:xfrm>
              <a:off x="8003693" y="537823"/>
              <a:ext cx="29876" cy="29876"/>
            </a:xfrm>
            <a:custGeom>
              <a:avLst/>
              <a:gdLst>
                <a:gd name="T0" fmla="*/ 14938 w 12"/>
                <a:gd name="T1" fmla="*/ 0 h 12"/>
                <a:gd name="T2" fmla="*/ 17428 w 12"/>
                <a:gd name="T3" fmla="*/ 14938 h 12"/>
                <a:gd name="T4" fmla="*/ 29876 w 12"/>
                <a:gd name="T5" fmla="*/ 14938 h 12"/>
                <a:gd name="T6" fmla="*/ 17428 w 12"/>
                <a:gd name="T7" fmla="*/ 17428 h 12"/>
                <a:gd name="T8" fmla="*/ 17428 w 12"/>
                <a:gd name="T9" fmla="*/ 29876 h 12"/>
                <a:gd name="T10" fmla="*/ 14938 w 12"/>
                <a:gd name="T11" fmla="*/ 17428 h 12"/>
                <a:gd name="T12" fmla="*/ 0 w 12"/>
                <a:gd name="T13" fmla="*/ 17428 h 12"/>
                <a:gd name="T14" fmla="*/ 14938 w 12"/>
                <a:gd name="T15" fmla="*/ 14938 h 12"/>
                <a:gd name="T16" fmla="*/ 14938 w 12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6" y="0"/>
                  </a:moveTo>
                  <a:lnTo>
                    <a:pt x="7" y="6"/>
                  </a:lnTo>
                  <a:lnTo>
                    <a:pt x="12" y="6"/>
                  </a:lnTo>
                  <a:lnTo>
                    <a:pt x="7" y="7"/>
                  </a:lnTo>
                  <a:lnTo>
                    <a:pt x="7" y="12"/>
                  </a:lnTo>
                  <a:lnTo>
                    <a:pt x="6" y="7"/>
                  </a:lnTo>
                  <a:lnTo>
                    <a:pt x="0" y="7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5" name="Freeform 5832"/>
            <p:cNvSpPr>
              <a:spLocks/>
            </p:cNvSpPr>
            <p:nvPr/>
          </p:nvSpPr>
          <p:spPr bwMode="auto">
            <a:xfrm>
              <a:off x="8424449" y="303795"/>
              <a:ext cx="24897" cy="22408"/>
            </a:xfrm>
            <a:custGeom>
              <a:avLst/>
              <a:gdLst>
                <a:gd name="T0" fmla="*/ 0 w 10"/>
                <a:gd name="T1" fmla="*/ 2490 h 9"/>
                <a:gd name="T2" fmla="*/ 14938 w 10"/>
                <a:gd name="T3" fmla="*/ 9959 h 9"/>
                <a:gd name="T4" fmla="*/ 24897 w 10"/>
                <a:gd name="T5" fmla="*/ 0 h 9"/>
                <a:gd name="T6" fmla="*/ 14938 w 10"/>
                <a:gd name="T7" fmla="*/ 9959 h 9"/>
                <a:gd name="T8" fmla="*/ 24897 w 10"/>
                <a:gd name="T9" fmla="*/ 19918 h 9"/>
                <a:gd name="T10" fmla="*/ 14938 w 10"/>
                <a:gd name="T11" fmla="*/ 12449 h 9"/>
                <a:gd name="T12" fmla="*/ 2490 w 10"/>
                <a:gd name="T13" fmla="*/ 22408 h 9"/>
                <a:gd name="T14" fmla="*/ 12449 w 10"/>
                <a:gd name="T15" fmla="*/ 12449 h 9"/>
                <a:gd name="T16" fmla="*/ 0 w 10"/>
                <a:gd name="T17" fmla="*/ 249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9"/>
                <a:gd name="T29" fmla="*/ 10 w 10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9">
                  <a:moveTo>
                    <a:pt x="0" y="1"/>
                  </a:moveTo>
                  <a:lnTo>
                    <a:pt x="6" y="4"/>
                  </a:lnTo>
                  <a:lnTo>
                    <a:pt x="10" y="0"/>
                  </a:lnTo>
                  <a:lnTo>
                    <a:pt x="6" y="4"/>
                  </a:lnTo>
                  <a:lnTo>
                    <a:pt x="10" y="8"/>
                  </a:lnTo>
                  <a:lnTo>
                    <a:pt x="6" y="5"/>
                  </a:lnTo>
                  <a:lnTo>
                    <a:pt x="1" y="9"/>
                  </a:lnTo>
                  <a:lnTo>
                    <a:pt x="5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6" name="Freeform 5833"/>
            <p:cNvSpPr>
              <a:spLocks/>
            </p:cNvSpPr>
            <p:nvPr/>
          </p:nvSpPr>
          <p:spPr bwMode="auto">
            <a:xfrm>
              <a:off x="7455967" y="801727"/>
              <a:ext cx="34856" cy="32367"/>
            </a:xfrm>
            <a:custGeom>
              <a:avLst/>
              <a:gdLst>
                <a:gd name="T0" fmla="*/ 17428 w 14"/>
                <a:gd name="T1" fmla="*/ 0 h 13"/>
                <a:gd name="T2" fmla="*/ 19918 w 14"/>
                <a:gd name="T3" fmla="*/ 17428 h 13"/>
                <a:gd name="T4" fmla="*/ 34856 w 14"/>
                <a:gd name="T5" fmla="*/ 17428 h 13"/>
                <a:gd name="T6" fmla="*/ 19918 w 14"/>
                <a:gd name="T7" fmla="*/ 19918 h 13"/>
                <a:gd name="T8" fmla="*/ 19918 w 14"/>
                <a:gd name="T9" fmla="*/ 32367 h 13"/>
                <a:gd name="T10" fmla="*/ 17428 w 14"/>
                <a:gd name="T11" fmla="*/ 19918 h 13"/>
                <a:gd name="T12" fmla="*/ 0 w 14"/>
                <a:gd name="T13" fmla="*/ 19918 h 13"/>
                <a:gd name="T14" fmla="*/ 17428 w 14"/>
                <a:gd name="T15" fmla="*/ 17428 h 13"/>
                <a:gd name="T16" fmla="*/ 17428 w 14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3"/>
                <a:gd name="T29" fmla="*/ 14 w 14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3">
                  <a:moveTo>
                    <a:pt x="7" y="0"/>
                  </a:moveTo>
                  <a:lnTo>
                    <a:pt x="8" y="7"/>
                  </a:lnTo>
                  <a:lnTo>
                    <a:pt x="14" y="7"/>
                  </a:lnTo>
                  <a:lnTo>
                    <a:pt x="8" y="8"/>
                  </a:lnTo>
                  <a:lnTo>
                    <a:pt x="8" y="13"/>
                  </a:lnTo>
                  <a:lnTo>
                    <a:pt x="7" y="8"/>
                  </a:lnTo>
                  <a:lnTo>
                    <a:pt x="0" y="8"/>
                  </a:lnTo>
                  <a:lnTo>
                    <a:pt x="7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7" name="Freeform 5834"/>
            <p:cNvSpPr>
              <a:spLocks/>
            </p:cNvSpPr>
            <p:nvPr/>
          </p:nvSpPr>
          <p:spPr bwMode="auto">
            <a:xfrm>
              <a:off x="7697463" y="605045"/>
              <a:ext cx="27386" cy="27387"/>
            </a:xfrm>
            <a:custGeom>
              <a:avLst/>
              <a:gdLst>
                <a:gd name="T0" fmla="*/ 0 w 11"/>
                <a:gd name="T1" fmla="*/ 4979 h 11"/>
                <a:gd name="T2" fmla="*/ 14938 w 11"/>
                <a:gd name="T3" fmla="*/ 9959 h 11"/>
                <a:gd name="T4" fmla="*/ 22407 w 11"/>
                <a:gd name="T5" fmla="*/ 0 h 11"/>
                <a:gd name="T6" fmla="*/ 17427 w 11"/>
                <a:gd name="T7" fmla="*/ 14938 h 11"/>
                <a:gd name="T8" fmla="*/ 27386 w 11"/>
                <a:gd name="T9" fmla="*/ 22408 h 11"/>
                <a:gd name="T10" fmla="*/ 14938 w 11"/>
                <a:gd name="T11" fmla="*/ 17428 h 11"/>
                <a:gd name="T12" fmla="*/ 4979 w 11"/>
                <a:gd name="T13" fmla="*/ 27387 h 11"/>
                <a:gd name="T14" fmla="*/ 12448 w 11"/>
                <a:gd name="T15" fmla="*/ 14938 h 11"/>
                <a:gd name="T16" fmla="*/ 0 w 11"/>
                <a:gd name="T17" fmla="*/ 4979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1"/>
                <a:gd name="T29" fmla="*/ 11 w 11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1">
                  <a:moveTo>
                    <a:pt x="0" y="2"/>
                  </a:moveTo>
                  <a:lnTo>
                    <a:pt x="6" y="4"/>
                  </a:lnTo>
                  <a:lnTo>
                    <a:pt x="9" y="0"/>
                  </a:lnTo>
                  <a:lnTo>
                    <a:pt x="7" y="6"/>
                  </a:lnTo>
                  <a:lnTo>
                    <a:pt x="11" y="9"/>
                  </a:lnTo>
                  <a:lnTo>
                    <a:pt x="6" y="7"/>
                  </a:lnTo>
                  <a:lnTo>
                    <a:pt x="2" y="11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8" name="Freeform 5835"/>
            <p:cNvSpPr>
              <a:spLocks/>
            </p:cNvSpPr>
            <p:nvPr/>
          </p:nvSpPr>
          <p:spPr bwMode="auto">
            <a:xfrm>
              <a:off x="7906596" y="1359411"/>
              <a:ext cx="29876" cy="29876"/>
            </a:xfrm>
            <a:custGeom>
              <a:avLst/>
              <a:gdLst>
                <a:gd name="T0" fmla="*/ 12448 w 12"/>
                <a:gd name="T1" fmla="*/ 0 h 12"/>
                <a:gd name="T2" fmla="*/ 14938 w 12"/>
                <a:gd name="T3" fmla="*/ 14938 h 12"/>
                <a:gd name="T4" fmla="*/ 29876 w 12"/>
                <a:gd name="T5" fmla="*/ 14938 h 12"/>
                <a:gd name="T6" fmla="*/ 14938 w 12"/>
                <a:gd name="T7" fmla="*/ 17428 h 12"/>
                <a:gd name="T8" fmla="*/ 14938 w 12"/>
                <a:gd name="T9" fmla="*/ 29876 h 12"/>
                <a:gd name="T10" fmla="*/ 12448 w 12"/>
                <a:gd name="T11" fmla="*/ 17428 h 12"/>
                <a:gd name="T12" fmla="*/ 0 w 12"/>
                <a:gd name="T13" fmla="*/ 17428 h 12"/>
                <a:gd name="T14" fmla="*/ 12448 w 12"/>
                <a:gd name="T15" fmla="*/ 14938 h 12"/>
                <a:gd name="T16" fmla="*/ 12448 w 12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5" y="0"/>
                  </a:moveTo>
                  <a:lnTo>
                    <a:pt x="6" y="6"/>
                  </a:lnTo>
                  <a:lnTo>
                    <a:pt x="12" y="6"/>
                  </a:lnTo>
                  <a:lnTo>
                    <a:pt x="6" y="7"/>
                  </a:lnTo>
                  <a:lnTo>
                    <a:pt x="6" y="12"/>
                  </a:lnTo>
                  <a:lnTo>
                    <a:pt x="5" y="7"/>
                  </a:lnTo>
                  <a:lnTo>
                    <a:pt x="0" y="7"/>
                  </a:lnTo>
                  <a:lnTo>
                    <a:pt x="5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79" name="Freeform 5836"/>
            <p:cNvSpPr>
              <a:spLocks/>
            </p:cNvSpPr>
            <p:nvPr/>
          </p:nvSpPr>
          <p:spPr bwMode="auto">
            <a:xfrm>
              <a:off x="8235234" y="1083060"/>
              <a:ext cx="39835" cy="42326"/>
            </a:xfrm>
            <a:custGeom>
              <a:avLst/>
              <a:gdLst>
                <a:gd name="T0" fmla="*/ 9959 w 16"/>
                <a:gd name="T1" fmla="*/ 0 h 17"/>
                <a:gd name="T2" fmla="*/ 17428 w 16"/>
                <a:gd name="T3" fmla="*/ 22408 h 17"/>
                <a:gd name="T4" fmla="*/ 0 w 16"/>
                <a:gd name="T5" fmla="*/ 32367 h 17"/>
                <a:gd name="T6" fmla="*/ 19918 w 16"/>
                <a:gd name="T7" fmla="*/ 24898 h 17"/>
                <a:gd name="T8" fmla="*/ 29876 w 16"/>
                <a:gd name="T9" fmla="*/ 42326 h 17"/>
                <a:gd name="T10" fmla="*/ 22407 w 16"/>
                <a:gd name="T11" fmla="*/ 22408 h 17"/>
                <a:gd name="T12" fmla="*/ 39835 w 16"/>
                <a:gd name="T13" fmla="*/ 9959 h 17"/>
                <a:gd name="T14" fmla="*/ 19918 w 16"/>
                <a:gd name="T15" fmla="*/ 17428 h 17"/>
                <a:gd name="T16" fmla="*/ 9959 w 16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7"/>
                <a:gd name="T29" fmla="*/ 16 w 16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7">
                  <a:moveTo>
                    <a:pt x="4" y="0"/>
                  </a:moveTo>
                  <a:lnTo>
                    <a:pt x="7" y="9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2" y="17"/>
                  </a:lnTo>
                  <a:lnTo>
                    <a:pt x="9" y="9"/>
                  </a:lnTo>
                  <a:lnTo>
                    <a:pt x="16" y="4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0" name="Freeform 5837"/>
            <p:cNvSpPr>
              <a:spLocks/>
            </p:cNvSpPr>
            <p:nvPr/>
          </p:nvSpPr>
          <p:spPr bwMode="auto">
            <a:xfrm>
              <a:off x="8235234" y="1083060"/>
              <a:ext cx="39835" cy="42326"/>
            </a:xfrm>
            <a:custGeom>
              <a:avLst/>
              <a:gdLst>
                <a:gd name="T0" fmla="*/ 9959 w 16"/>
                <a:gd name="T1" fmla="*/ 0 h 17"/>
                <a:gd name="T2" fmla="*/ 17428 w 16"/>
                <a:gd name="T3" fmla="*/ 22408 h 17"/>
                <a:gd name="T4" fmla="*/ 0 w 16"/>
                <a:gd name="T5" fmla="*/ 32367 h 17"/>
                <a:gd name="T6" fmla="*/ 19918 w 16"/>
                <a:gd name="T7" fmla="*/ 24898 h 17"/>
                <a:gd name="T8" fmla="*/ 29876 w 16"/>
                <a:gd name="T9" fmla="*/ 42326 h 17"/>
                <a:gd name="T10" fmla="*/ 22407 w 16"/>
                <a:gd name="T11" fmla="*/ 22408 h 17"/>
                <a:gd name="T12" fmla="*/ 39835 w 16"/>
                <a:gd name="T13" fmla="*/ 9959 h 17"/>
                <a:gd name="T14" fmla="*/ 19918 w 16"/>
                <a:gd name="T15" fmla="*/ 17428 h 17"/>
                <a:gd name="T16" fmla="*/ 9959 w 16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7"/>
                <a:gd name="T29" fmla="*/ 16 w 16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7">
                  <a:moveTo>
                    <a:pt x="4" y="0"/>
                  </a:moveTo>
                  <a:lnTo>
                    <a:pt x="7" y="9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2" y="17"/>
                  </a:lnTo>
                  <a:lnTo>
                    <a:pt x="9" y="9"/>
                  </a:lnTo>
                  <a:lnTo>
                    <a:pt x="16" y="4"/>
                  </a:lnTo>
                  <a:lnTo>
                    <a:pt x="8" y="7"/>
                  </a:lnTo>
                  <a:lnTo>
                    <a:pt x="4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1" name="Freeform 5838"/>
            <p:cNvSpPr>
              <a:spLocks/>
            </p:cNvSpPr>
            <p:nvPr/>
          </p:nvSpPr>
          <p:spPr bwMode="auto">
            <a:xfrm>
              <a:off x="9031924" y="448196"/>
              <a:ext cx="29876" cy="32367"/>
            </a:xfrm>
            <a:custGeom>
              <a:avLst/>
              <a:gdLst>
                <a:gd name="T0" fmla="*/ 17428 w 12"/>
                <a:gd name="T1" fmla="*/ 0 h 13"/>
                <a:gd name="T2" fmla="*/ 14938 w 12"/>
                <a:gd name="T3" fmla="*/ 12449 h 13"/>
                <a:gd name="T4" fmla="*/ 29876 w 12"/>
                <a:gd name="T5" fmla="*/ 17428 h 13"/>
                <a:gd name="T6" fmla="*/ 14938 w 12"/>
                <a:gd name="T7" fmla="*/ 14939 h 13"/>
                <a:gd name="T8" fmla="*/ 12448 w 12"/>
                <a:gd name="T9" fmla="*/ 32367 h 13"/>
                <a:gd name="T10" fmla="*/ 12448 w 12"/>
                <a:gd name="T11" fmla="*/ 14939 h 13"/>
                <a:gd name="T12" fmla="*/ 0 w 12"/>
                <a:gd name="T13" fmla="*/ 12449 h 13"/>
                <a:gd name="T14" fmla="*/ 12448 w 12"/>
                <a:gd name="T15" fmla="*/ 12449 h 13"/>
                <a:gd name="T16" fmla="*/ 17428 w 12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7" y="0"/>
                  </a:moveTo>
                  <a:lnTo>
                    <a:pt x="6" y="5"/>
                  </a:lnTo>
                  <a:lnTo>
                    <a:pt x="12" y="7"/>
                  </a:lnTo>
                  <a:lnTo>
                    <a:pt x="6" y="6"/>
                  </a:lnTo>
                  <a:lnTo>
                    <a:pt x="5" y="13"/>
                  </a:lnTo>
                  <a:lnTo>
                    <a:pt x="5" y="6"/>
                  </a:lnTo>
                  <a:lnTo>
                    <a:pt x="0" y="5"/>
                  </a:lnTo>
                  <a:lnTo>
                    <a:pt x="5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2" name="Freeform 5839"/>
            <p:cNvSpPr>
              <a:spLocks/>
            </p:cNvSpPr>
            <p:nvPr/>
          </p:nvSpPr>
          <p:spPr bwMode="auto">
            <a:xfrm>
              <a:off x="7936475" y="933681"/>
              <a:ext cx="32365" cy="32367"/>
            </a:xfrm>
            <a:custGeom>
              <a:avLst/>
              <a:gdLst>
                <a:gd name="T0" fmla="*/ 19917 w 13"/>
                <a:gd name="T1" fmla="*/ 0 h 13"/>
                <a:gd name="T2" fmla="*/ 19917 w 13"/>
                <a:gd name="T3" fmla="*/ 14939 h 13"/>
                <a:gd name="T4" fmla="*/ 32365 w 13"/>
                <a:gd name="T5" fmla="*/ 17428 h 13"/>
                <a:gd name="T6" fmla="*/ 19917 w 13"/>
                <a:gd name="T7" fmla="*/ 17428 h 13"/>
                <a:gd name="T8" fmla="*/ 12448 w 13"/>
                <a:gd name="T9" fmla="*/ 32367 h 13"/>
                <a:gd name="T10" fmla="*/ 17427 w 13"/>
                <a:gd name="T11" fmla="*/ 17428 h 13"/>
                <a:gd name="T12" fmla="*/ 0 w 13"/>
                <a:gd name="T13" fmla="*/ 12449 h 13"/>
                <a:gd name="T14" fmla="*/ 17427 w 13"/>
                <a:gd name="T15" fmla="*/ 14939 h 13"/>
                <a:gd name="T16" fmla="*/ 19917 w 13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3"/>
                <a:gd name="T29" fmla="*/ 13 w 13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3">
                  <a:moveTo>
                    <a:pt x="8" y="0"/>
                  </a:moveTo>
                  <a:lnTo>
                    <a:pt x="8" y="6"/>
                  </a:lnTo>
                  <a:lnTo>
                    <a:pt x="13" y="7"/>
                  </a:lnTo>
                  <a:lnTo>
                    <a:pt x="8" y="7"/>
                  </a:lnTo>
                  <a:lnTo>
                    <a:pt x="5" y="13"/>
                  </a:lnTo>
                  <a:lnTo>
                    <a:pt x="7" y="7"/>
                  </a:lnTo>
                  <a:lnTo>
                    <a:pt x="0" y="5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3" name="Freeform 5841"/>
            <p:cNvSpPr>
              <a:spLocks/>
            </p:cNvSpPr>
            <p:nvPr/>
          </p:nvSpPr>
          <p:spPr bwMode="auto">
            <a:xfrm>
              <a:off x="1094873" y="4227505"/>
              <a:ext cx="59752" cy="59752"/>
            </a:xfrm>
            <a:custGeom>
              <a:avLst/>
              <a:gdLst>
                <a:gd name="T0" fmla="*/ 12448 w 24"/>
                <a:gd name="T1" fmla="*/ 59752 h 24"/>
                <a:gd name="T2" fmla="*/ 32366 w 24"/>
                <a:gd name="T3" fmla="*/ 34855 h 24"/>
                <a:gd name="T4" fmla="*/ 59752 w 24"/>
                <a:gd name="T5" fmla="*/ 49793 h 24"/>
                <a:gd name="T6" fmla="*/ 34855 w 24"/>
                <a:gd name="T7" fmla="*/ 29876 h 24"/>
                <a:gd name="T8" fmla="*/ 49793 w 24"/>
                <a:gd name="T9" fmla="*/ 0 h 24"/>
                <a:gd name="T10" fmla="*/ 29876 w 24"/>
                <a:gd name="T11" fmla="*/ 27386 h 24"/>
                <a:gd name="T12" fmla="*/ 0 w 24"/>
                <a:gd name="T13" fmla="*/ 12448 h 24"/>
                <a:gd name="T14" fmla="*/ 27386 w 24"/>
                <a:gd name="T15" fmla="*/ 32366 h 24"/>
                <a:gd name="T16" fmla="*/ 12448 w 24"/>
                <a:gd name="T17" fmla="*/ 59752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5" y="24"/>
                  </a:moveTo>
                  <a:lnTo>
                    <a:pt x="13" y="14"/>
                  </a:lnTo>
                  <a:lnTo>
                    <a:pt x="24" y="20"/>
                  </a:lnTo>
                  <a:lnTo>
                    <a:pt x="14" y="12"/>
                  </a:lnTo>
                  <a:lnTo>
                    <a:pt x="20" y="0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11" y="13"/>
                  </a:lnTo>
                  <a:lnTo>
                    <a:pt x="5" y="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4" name="Freeform 5842"/>
            <p:cNvSpPr>
              <a:spLocks/>
            </p:cNvSpPr>
            <p:nvPr/>
          </p:nvSpPr>
          <p:spPr bwMode="auto">
            <a:xfrm>
              <a:off x="2170408" y="3657374"/>
              <a:ext cx="57262" cy="57263"/>
            </a:xfrm>
            <a:custGeom>
              <a:avLst/>
              <a:gdLst>
                <a:gd name="T0" fmla="*/ 9959 w 23"/>
                <a:gd name="T1" fmla="*/ 57263 h 23"/>
                <a:gd name="T2" fmla="*/ 29876 w 23"/>
                <a:gd name="T3" fmla="*/ 32366 h 23"/>
                <a:gd name="T4" fmla="*/ 57262 w 23"/>
                <a:gd name="T5" fmla="*/ 47304 h 23"/>
                <a:gd name="T6" fmla="*/ 32365 w 23"/>
                <a:gd name="T7" fmla="*/ 29876 h 23"/>
                <a:gd name="T8" fmla="*/ 47303 w 23"/>
                <a:gd name="T9" fmla="*/ 0 h 23"/>
                <a:gd name="T10" fmla="*/ 29876 w 23"/>
                <a:gd name="T11" fmla="*/ 24897 h 23"/>
                <a:gd name="T12" fmla="*/ 0 w 23"/>
                <a:gd name="T13" fmla="*/ 9959 h 23"/>
                <a:gd name="T14" fmla="*/ 27386 w 23"/>
                <a:gd name="T15" fmla="*/ 29876 h 23"/>
                <a:gd name="T16" fmla="*/ 9959 w 23"/>
                <a:gd name="T17" fmla="*/ 57263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3"/>
                <a:gd name="T29" fmla="*/ 23 w 23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3">
                  <a:moveTo>
                    <a:pt x="4" y="23"/>
                  </a:moveTo>
                  <a:lnTo>
                    <a:pt x="12" y="13"/>
                  </a:lnTo>
                  <a:lnTo>
                    <a:pt x="23" y="19"/>
                  </a:lnTo>
                  <a:lnTo>
                    <a:pt x="13" y="12"/>
                  </a:lnTo>
                  <a:lnTo>
                    <a:pt x="19" y="0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11" y="12"/>
                  </a:lnTo>
                  <a:lnTo>
                    <a:pt x="4" y="2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5" name="Freeform 5844"/>
            <p:cNvSpPr>
              <a:spLocks/>
            </p:cNvSpPr>
            <p:nvPr/>
          </p:nvSpPr>
          <p:spPr bwMode="auto">
            <a:xfrm>
              <a:off x="3945542" y="4112980"/>
              <a:ext cx="69711" cy="67222"/>
            </a:xfrm>
            <a:custGeom>
              <a:avLst/>
              <a:gdLst>
                <a:gd name="T0" fmla="*/ 27386 w 28"/>
                <a:gd name="T1" fmla="*/ 67222 h 27"/>
                <a:gd name="T2" fmla="*/ 37345 w 28"/>
                <a:gd name="T3" fmla="*/ 37346 h 27"/>
                <a:gd name="T4" fmla="*/ 69711 w 28"/>
                <a:gd name="T5" fmla="*/ 37346 h 27"/>
                <a:gd name="T6" fmla="*/ 39835 w 28"/>
                <a:gd name="T7" fmla="*/ 29876 h 27"/>
                <a:gd name="T8" fmla="*/ 39835 w 28"/>
                <a:gd name="T9" fmla="*/ 0 h 27"/>
                <a:gd name="T10" fmla="*/ 29876 w 28"/>
                <a:gd name="T11" fmla="*/ 29876 h 27"/>
                <a:gd name="T12" fmla="*/ 0 w 28"/>
                <a:gd name="T13" fmla="*/ 27387 h 27"/>
                <a:gd name="T14" fmla="*/ 29876 w 28"/>
                <a:gd name="T15" fmla="*/ 34856 h 27"/>
                <a:gd name="T16" fmla="*/ 27386 w 28"/>
                <a:gd name="T17" fmla="*/ 67222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7"/>
                <a:gd name="T29" fmla="*/ 28 w 28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7">
                  <a:moveTo>
                    <a:pt x="11" y="27"/>
                  </a:moveTo>
                  <a:lnTo>
                    <a:pt x="15" y="15"/>
                  </a:lnTo>
                  <a:lnTo>
                    <a:pt x="28" y="15"/>
                  </a:lnTo>
                  <a:lnTo>
                    <a:pt x="16" y="12"/>
                  </a:lnTo>
                  <a:lnTo>
                    <a:pt x="16" y="0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12" y="14"/>
                  </a:lnTo>
                  <a:lnTo>
                    <a:pt x="11" y="2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6" name="Freeform 6620"/>
            <p:cNvSpPr>
              <a:spLocks/>
            </p:cNvSpPr>
            <p:nvPr/>
          </p:nvSpPr>
          <p:spPr bwMode="auto">
            <a:xfrm>
              <a:off x="-174855" y="3351143"/>
              <a:ext cx="29876" cy="32367"/>
            </a:xfrm>
            <a:custGeom>
              <a:avLst/>
              <a:gdLst>
                <a:gd name="T0" fmla="*/ 14938 w 12"/>
                <a:gd name="T1" fmla="*/ 14939 h 13"/>
                <a:gd name="T2" fmla="*/ 17428 w 12"/>
                <a:gd name="T3" fmla="*/ 32367 h 13"/>
                <a:gd name="T4" fmla="*/ 17428 w 12"/>
                <a:gd name="T5" fmla="*/ 14939 h 13"/>
                <a:gd name="T6" fmla="*/ 29876 w 12"/>
                <a:gd name="T7" fmla="*/ 12449 h 13"/>
                <a:gd name="T8" fmla="*/ 17428 w 12"/>
                <a:gd name="T9" fmla="*/ 12449 h 13"/>
                <a:gd name="T10" fmla="*/ 14938 w 12"/>
                <a:gd name="T11" fmla="*/ 0 h 13"/>
                <a:gd name="T12" fmla="*/ 14938 w 12"/>
                <a:gd name="T13" fmla="*/ 14939 h 13"/>
                <a:gd name="T14" fmla="*/ 0 w 12"/>
                <a:gd name="T15" fmla="*/ 17428 h 13"/>
                <a:gd name="T16" fmla="*/ 14938 w 12"/>
                <a:gd name="T17" fmla="*/ 14939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6" y="6"/>
                  </a:moveTo>
                  <a:lnTo>
                    <a:pt x="7" y="13"/>
                  </a:lnTo>
                  <a:lnTo>
                    <a:pt x="7" y="6"/>
                  </a:lnTo>
                  <a:lnTo>
                    <a:pt x="12" y="5"/>
                  </a:lnTo>
                  <a:lnTo>
                    <a:pt x="7" y="5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7" name="Freeform 6621"/>
            <p:cNvSpPr>
              <a:spLocks/>
            </p:cNvSpPr>
            <p:nvPr/>
          </p:nvSpPr>
          <p:spPr bwMode="auto">
            <a:xfrm>
              <a:off x="248389" y="3114627"/>
              <a:ext cx="24897" cy="27387"/>
            </a:xfrm>
            <a:custGeom>
              <a:avLst/>
              <a:gdLst>
                <a:gd name="T0" fmla="*/ 2490 w 10"/>
                <a:gd name="T1" fmla="*/ 27387 h 11"/>
                <a:gd name="T2" fmla="*/ 12449 w 10"/>
                <a:gd name="T3" fmla="*/ 14938 h 11"/>
                <a:gd name="T4" fmla="*/ 24897 w 10"/>
                <a:gd name="T5" fmla="*/ 24897 h 11"/>
                <a:gd name="T6" fmla="*/ 14938 w 10"/>
                <a:gd name="T7" fmla="*/ 12449 h 11"/>
                <a:gd name="T8" fmla="*/ 22407 w 10"/>
                <a:gd name="T9" fmla="*/ 0 h 11"/>
                <a:gd name="T10" fmla="*/ 12449 w 10"/>
                <a:gd name="T11" fmla="*/ 9959 h 11"/>
                <a:gd name="T12" fmla="*/ 0 w 10"/>
                <a:gd name="T13" fmla="*/ 2490 h 11"/>
                <a:gd name="T14" fmla="*/ 9959 w 10"/>
                <a:gd name="T15" fmla="*/ 12449 h 11"/>
                <a:gd name="T16" fmla="*/ 2490 w 10"/>
                <a:gd name="T17" fmla="*/ 2738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1"/>
                <a:gd name="T29" fmla="*/ 10 w 10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1">
                  <a:moveTo>
                    <a:pt x="1" y="11"/>
                  </a:moveTo>
                  <a:lnTo>
                    <a:pt x="5" y="6"/>
                  </a:lnTo>
                  <a:lnTo>
                    <a:pt x="10" y="10"/>
                  </a:lnTo>
                  <a:lnTo>
                    <a:pt x="6" y="5"/>
                  </a:lnTo>
                  <a:lnTo>
                    <a:pt x="9" y="0"/>
                  </a:lnTo>
                  <a:lnTo>
                    <a:pt x="5" y="4"/>
                  </a:lnTo>
                  <a:lnTo>
                    <a:pt x="0" y="1"/>
                  </a:lnTo>
                  <a:lnTo>
                    <a:pt x="4" y="5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8" name="Freeform 6622"/>
            <p:cNvSpPr>
              <a:spLocks/>
            </p:cNvSpPr>
            <p:nvPr/>
          </p:nvSpPr>
          <p:spPr bwMode="auto">
            <a:xfrm>
              <a:off x="-717603" y="3615048"/>
              <a:ext cx="29876" cy="32367"/>
            </a:xfrm>
            <a:custGeom>
              <a:avLst/>
              <a:gdLst>
                <a:gd name="T0" fmla="*/ 12448 w 12"/>
                <a:gd name="T1" fmla="*/ 17428 h 13"/>
                <a:gd name="T2" fmla="*/ 14938 w 12"/>
                <a:gd name="T3" fmla="*/ 32367 h 13"/>
                <a:gd name="T4" fmla="*/ 14938 w 12"/>
                <a:gd name="T5" fmla="*/ 17428 h 13"/>
                <a:gd name="T6" fmla="*/ 29876 w 12"/>
                <a:gd name="T7" fmla="*/ 14939 h 13"/>
                <a:gd name="T8" fmla="*/ 14938 w 12"/>
                <a:gd name="T9" fmla="*/ 14939 h 13"/>
                <a:gd name="T10" fmla="*/ 12448 w 12"/>
                <a:gd name="T11" fmla="*/ 0 h 13"/>
                <a:gd name="T12" fmla="*/ 12448 w 12"/>
                <a:gd name="T13" fmla="*/ 14939 h 13"/>
                <a:gd name="T14" fmla="*/ 0 w 12"/>
                <a:gd name="T15" fmla="*/ 17428 h 13"/>
                <a:gd name="T16" fmla="*/ 12448 w 12"/>
                <a:gd name="T17" fmla="*/ 17428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5" y="7"/>
                  </a:moveTo>
                  <a:lnTo>
                    <a:pt x="6" y="13"/>
                  </a:lnTo>
                  <a:lnTo>
                    <a:pt x="6" y="7"/>
                  </a:lnTo>
                  <a:lnTo>
                    <a:pt x="12" y="6"/>
                  </a:lnTo>
                  <a:lnTo>
                    <a:pt x="6" y="6"/>
                  </a:lnTo>
                  <a:lnTo>
                    <a:pt x="5" y="0"/>
                  </a:lnTo>
                  <a:lnTo>
                    <a:pt x="5" y="6"/>
                  </a:lnTo>
                  <a:lnTo>
                    <a:pt x="0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89" name="Freeform 6623"/>
            <p:cNvSpPr>
              <a:spLocks/>
            </p:cNvSpPr>
            <p:nvPr/>
          </p:nvSpPr>
          <p:spPr bwMode="auto">
            <a:xfrm>
              <a:off x="-478595" y="3418366"/>
              <a:ext cx="24897" cy="27387"/>
            </a:xfrm>
            <a:custGeom>
              <a:avLst/>
              <a:gdLst>
                <a:gd name="T0" fmla="*/ 4979 w 10"/>
                <a:gd name="T1" fmla="*/ 27387 h 11"/>
                <a:gd name="T2" fmla="*/ 12449 w 10"/>
                <a:gd name="T3" fmla="*/ 14938 h 11"/>
                <a:gd name="T4" fmla="*/ 24897 w 10"/>
                <a:gd name="T5" fmla="*/ 22408 h 11"/>
                <a:gd name="T6" fmla="*/ 14938 w 10"/>
                <a:gd name="T7" fmla="*/ 14938 h 11"/>
                <a:gd name="T8" fmla="*/ 19918 w 10"/>
                <a:gd name="T9" fmla="*/ 0 h 11"/>
                <a:gd name="T10" fmla="*/ 12449 w 10"/>
                <a:gd name="T11" fmla="*/ 12449 h 11"/>
                <a:gd name="T12" fmla="*/ 0 w 10"/>
                <a:gd name="T13" fmla="*/ 2490 h 11"/>
                <a:gd name="T14" fmla="*/ 12449 w 10"/>
                <a:gd name="T15" fmla="*/ 14938 h 11"/>
                <a:gd name="T16" fmla="*/ 4979 w 10"/>
                <a:gd name="T17" fmla="*/ 2738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1"/>
                <a:gd name="T29" fmla="*/ 10 w 10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1">
                  <a:moveTo>
                    <a:pt x="2" y="11"/>
                  </a:moveTo>
                  <a:lnTo>
                    <a:pt x="5" y="6"/>
                  </a:lnTo>
                  <a:lnTo>
                    <a:pt x="10" y="9"/>
                  </a:lnTo>
                  <a:lnTo>
                    <a:pt x="6" y="6"/>
                  </a:lnTo>
                  <a:lnTo>
                    <a:pt x="8" y="0"/>
                  </a:lnTo>
                  <a:lnTo>
                    <a:pt x="5" y="5"/>
                  </a:lnTo>
                  <a:lnTo>
                    <a:pt x="0" y="1"/>
                  </a:lnTo>
                  <a:lnTo>
                    <a:pt x="5" y="6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90" name="Freeform 6624"/>
            <p:cNvSpPr>
              <a:spLocks/>
            </p:cNvSpPr>
            <p:nvPr/>
          </p:nvSpPr>
          <p:spPr bwMode="auto">
            <a:xfrm>
              <a:off x="-271952" y="4172732"/>
              <a:ext cx="29876" cy="32367"/>
            </a:xfrm>
            <a:custGeom>
              <a:avLst/>
              <a:gdLst>
                <a:gd name="T0" fmla="*/ 14938 w 12"/>
                <a:gd name="T1" fmla="*/ 17428 h 13"/>
                <a:gd name="T2" fmla="*/ 17428 w 12"/>
                <a:gd name="T3" fmla="*/ 32367 h 13"/>
                <a:gd name="T4" fmla="*/ 14938 w 12"/>
                <a:gd name="T5" fmla="*/ 14939 h 13"/>
                <a:gd name="T6" fmla="*/ 29876 w 12"/>
                <a:gd name="T7" fmla="*/ 12449 h 13"/>
                <a:gd name="T8" fmla="*/ 14938 w 12"/>
                <a:gd name="T9" fmla="*/ 12449 h 13"/>
                <a:gd name="T10" fmla="*/ 12448 w 12"/>
                <a:gd name="T11" fmla="*/ 0 h 13"/>
                <a:gd name="T12" fmla="*/ 12448 w 12"/>
                <a:gd name="T13" fmla="*/ 14939 h 13"/>
                <a:gd name="T14" fmla="*/ 0 w 12"/>
                <a:gd name="T15" fmla="*/ 17428 h 13"/>
                <a:gd name="T16" fmla="*/ 14938 w 12"/>
                <a:gd name="T17" fmla="*/ 17428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6" y="7"/>
                  </a:moveTo>
                  <a:lnTo>
                    <a:pt x="7" y="13"/>
                  </a:lnTo>
                  <a:lnTo>
                    <a:pt x="6" y="6"/>
                  </a:lnTo>
                  <a:lnTo>
                    <a:pt x="12" y="5"/>
                  </a:lnTo>
                  <a:lnTo>
                    <a:pt x="6" y="5"/>
                  </a:lnTo>
                  <a:lnTo>
                    <a:pt x="5" y="0"/>
                  </a:lnTo>
                  <a:lnTo>
                    <a:pt x="5" y="6"/>
                  </a:lnTo>
                  <a:lnTo>
                    <a:pt x="0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91" name="Freeform 6625"/>
            <p:cNvSpPr>
              <a:spLocks/>
            </p:cNvSpPr>
            <p:nvPr/>
          </p:nvSpPr>
          <p:spPr bwMode="auto">
            <a:xfrm>
              <a:off x="59173" y="3896380"/>
              <a:ext cx="37344" cy="39836"/>
            </a:xfrm>
            <a:custGeom>
              <a:avLst/>
              <a:gdLst>
                <a:gd name="T0" fmla="*/ 17427 w 15"/>
                <a:gd name="T1" fmla="*/ 24897 h 16"/>
                <a:gd name="T2" fmla="*/ 27386 w 15"/>
                <a:gd name="T3" fmla="*/ 39836 h 16"/>
                <a:gd name="T4" fmla="*/ 19917 w 15"/>
                <a:gd name="T5" fmla="*/ 22408 h 16"/>
                <a:gd name="T6" fmla="*/ 37344 w 15"/>
                <a:gd name="T7" fmla="*/ 9959 h 16"/>
                <a:gd name="T8" fmla="*/ 19917 w 15"/>
                <a:gd name="T9" fmla="*/ 19918 h 16"/>
                <a:gd name="T10" fmla="*/ 7469 w 15"/>
                <a:gd name="T11" fmla="*/ 0 h 16"/>
                <a:gd name="T12" fmla="*/ 14938 w 15"/>
                <a:gd name="T13" fmla="*/ 19918 h 16"/>
                <a:gd name="T14" fmla="*/ 0 w 15"/>
                <a:gd name="T15" fmla="*/ 32367 h 16"/>
                <a:gd name="T16" fmla="*/ 17427 w 15"/>
                <a:gd name="T17" fmla="*/ 24897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6"/>
                <a:gd name="T29" fmla="*/ 15 w 15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6">
                  <a:moveTo>
                    <a:pt x="7" y="10"/>
                  </a:moveTo>
                  <a:lnTo>
                    <a:pt x="11" y="16"/>
                  </a:lnTo>
                  <a:lnTo>
                    <a:pt x="8" y="9"/>
                  </a:lnTo>
                  <a:lnTo>
                    <a:pt x="15" y="4"/>
                  </a:lnTo>
                  <a:lnTo>
                    <a:pt x="8" y="8"/>
                  </a:lnTo>
                  <a:lnTo>
                    <a:pt x="3" y="0"/>
                  </a:lnTo>
                  <a:lnTo>
                    <a:pt x="6" y="8"/>
                  </a:lnTo>
                  <a:lnTo>
                    <a:pt x="0" y="13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92" name="Freeform 6626"/>
            <p:cNvSpPr>
              <a:spLocks/>
            </p:cNvSpPr>
            <p:nvPr/>
          </p:nvSpPr>
          <p:spPr bwMode="auto">
            <a:xfrm>
              <a:off x="853381" y="3259027"/>
              <a:ext cx="32365" cy="32367"/>
            </a:xfrm>
            <a:custGeom>
              <a:avLst/>
              <a:gdLst>
                <a:gd name="T0" fmla="*/ 12448 w 13"/>
                <a:gd name="T1" fmla="*/ 32367 h 13"/>
                <a:gd name="T2" fmla="*/ 14938 w 13"/>
                <a:gd name="T3" fmla="*/ 17428 h 13"/>
                <a:gd name="T4" fmla="*/ 32365 w 13"/>
                <a:gd name="T5" fmla="*/ 17428 h 13"/>
                <a:gd name="T6" fmla="*/ 17427 w 13"/>
                <a:gd name="T7" fmla="*/ 14939 h 13"/>
                <a:gd name="T8" fmla="*/ 17427 w 13"/>
                <a:gd name="T9" fmla="*/ 0 h 13"/>
                <a:gd name="T10" fmla="*/ 14938 w 13"/>
                <a:gd name="T11" fmla="*/ 14939 h 13"/>
                <a:gd name="T12" fmla="*/ 0 w 13"/>
                <a:gd name="T13" fmla="*/ 12449 h 13"/>
                <a:gd name="T14" fmla="*/ 12448 w 13"/>
                <a:gd name="T15" fmla="*/ 17428 h 13"/>
                <a:gd name="T16" fmla="*/ 12448 w 13"/>
                <a:gd name="T17" fmla="*/ 3236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3"/>
                <a:gd name="T29" fmla="*/ 13 w 13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3">
                  <a:moveTo>
                    <a:pt x="5" y="13"/>
                  </a:moveTo>
                  <a:lnTo>
                    <a:pt x="6" y="7"/>
                  </a:lnTo>
                  <a:lnTo>
                    <a:pt x="13" y="7"/>
                  </a:lnTo>
                  <a:lnTo>
                    <a:pt x="7" y="6"/>
                  </a:lnTo>
                  <a:lnTo>
                    <a:pt x="7" y="0"/>
                  </a:lnTo>
                  <a:lnTo>
                    <a:pt x="6" y="6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93" name="Freeform 6627"/>
            <p:cNvSpPr>
              <a:spLocks/>
            </p:cNvSpPr>
            <p:nvPr/>
          </p:nvSpPr>
          <p:spPr bwMode="auto">
            <a:xfrm>
              <a:off x="-242076" y="3747002"/>
              <a:ext cx="32365" cy="32367"/>
            </a:xfrm>
            <a:custGeom>
              <a:avLst/>
              <a:gdLst>
                <a:gd name="T0" fmla="*/ 17427 w 13"/>
                <a:gd name="T1" fmla="*/ 32367 h 13"/>
                <a:gd name="T2" fmla="*/ 19917 w 13"/>
                <a:gd name="T3" fmla="*/ 14939 h 13"/>
                <a:gd name="T4" fmla="*/ 32365 w 13"/>
                <a:gd name="T5" fmla="*/ 17428 h 13"/>
                <a:gd name="T6" fmla="*/ 19917 w 13"/>
                <a:gd name="T7" fmla="*/ 12449 h 13"/>
                <a:gd name="T8" fmla="*/ 19917 w 13"/>
                <a:gd name="T9" fmla="*/ 0 h 13"/>
                <a:gd name="T10" fmla="*/ 17427 w 13"/>
                <a:gd name="T11" fmla="*/ 12449 h 13"/>
                <a:gd name="T12" fmla="*/ 0 w 13"/>
                <a:gd name="T13" fmla="*/ 12449 h 13"/>
                <a:gd name="T14" fmla="*/ 17427 w 13"/>
                <a:gd name="T15" fmla="*/ 14939 h 13"/>
                <a:gd name="T16" fmla="*/ 17427 w 13"/>
                <a:gd name="T17" fmla="*/ 3236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3"/>
                <a:gd name="T29" fmla="*/ 13 w 13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3">
                  <a:moveTo>
                    <a:pt x="7" y="13"/>
                  </a:moveTo>
                  <a:lnTo>
                    <a:pt x="8" y="6"/>
                  </a:lnTo>
                  <a:lnTo>
                    <a:pt x="13" y="7"/>
                  </a:lnTo>
                  <a:lnTo>
                    <a:pt x="8" y="5"/>
                  </a:lnTo>
                  <a:lnTo>
                    <a:pt x="8" y="0"/>
                  </a:lnTo>
                  <a:lnTo>
                    <a:pt x="7" y="5"/>
                  </a:lnTo>
                  <a:lnTo>
                    <a:pt x="0" y="5"/>
                  </a:lnTo>
                  <a:lnTo>
                    <a:pt x="7" y="6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14394" name="Freeform 5812"/>
            <p:cNvSpPr>
              <a:spLocks/>
            </p:cNvSpPr>
            <p:nvPr/>
          </p:nvSpPr>
          <p:spPr bwMode="auto">
            <a:xfrm>
              <a:off x="7581448" y="3973257"/>
              <a:ext cx="104242" cy="104243"/>
            </a:xfrm>
            <a:custGeom>
              <a:avLst/>
              <a:gdLst>
                <a:gd name="T0" fmla="*/ 0 w 23"/>
                <a:gd name="T1" fmla="*/ 18129 h 23"/>
                <a:gd name="T2" fmla="*/ 49855 w 23"/>
                <a:gd name="T3" fmla="*/ 49855 h 23"/>
                <a:gd name="T4" fmla="*/ 86113 w 23"/>
                <a:gd name="T5" fmla="*/ 0 h 23"/>
                <a:gd name="T6" fmla="*/ 63452 w 23"/>
                <a:gd name="T7" fmla="*/ 54388 h 23"/>
                <a:gd name="T8" fmla="*/ 104242 w 23"/>
                <a:gd name="T9" fmla="*/ 86114 h 23"/>
                <a:gd name="T10" fmla="*/ 49855 w 23"/>
                <a:gd name="T11" fmla="*/ 58920 h 23"/>
                <a:gd name="T12" fmla="*/ 18129 w 23"/>
                <a:gd name="T13" fmla="*/ 104243 h 23"/>
                <a:gd name="T14" fmla="*/ 45323 w 23"/>
                <a:gd name="T15" fmla="*/ 54388 h 23"/>
                <a:gd name="T16" fmla="*/ 0 w 23"/>
                <a:gd name="T17" fmla="*/ 18129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3"/>
                <a:gd name="T29" fmla="*/ 23 w 23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3">
                  <a:moveTo>
                    <a:pt x="0" y="4"/>
                  </a:moveTo>
                  <a:lnTo>
                    <a:pt x="11" y="11"/>
                  </a:lnTo>
                  <a:lnTo>
                    <a:pt x="19" y="0"/>
                  </a:lnTo>
                  <a:lnTo>
                    <a:pt x="14" y="12"/>
                  </a:lnTo>
                  <a:lnTo>
                    <a:pt x="23" y="19"/>
                  </a:lnTo>
                  <a:lnTo>
                    <a:pt x="11" y="13"/>
                  </a:lnTo>
                  <a:lnTo>
                    <a:pt x="4" y="23"/>
                  </a:lnTo>
                  <a:lnTo>
                    <a:pt x="10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96EC9-BA64-002E-E7EF-B8C93269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1BB33-24C5-B16D-CE7E-E4335EE1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4"/>
            <a:ext cx="121920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6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" name="TextBox 13"/>
          <p:cNvSpPr txBox="1">
            <a:spLocks noChangeArrowheads="1"/>
          </p:cNvSpPr>
          <p:nvPr/>
        </p:nvSpPr>
        <p:spPr bwMode="auto">
          <a:xfrm>
            <a:off x="1258784" y="348974"/>
            <a:ext cx="9583387" cy="16339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&amp; Linear Regression</a:t>
            </a:r>
          </a:p>
          <a:p>
            <a:pPr>
              <a:defRPr/>
            </a:pPr>
            <a:endParaRPr lang="en-US" altLang="zh-CN" sz="4000" b="1" u="sng" dirty="0">
              <a:solidFill>
                <a:schemeClr val="bg1"/>
              </a:solidFill>
              <a:latin typeface="Copperplate Gothic Bold" panose="020E07050202060204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11630892" y="0"/>
            <a:ext cx="544380" cy="12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" dirty="0">
                <a:cs typeface="+mn-ea"/>
                <a:sym typeface="+mn-lt"/>
              </a:rPr>
              <a:t>行业</a:t>
            </a:r>
            <a:r>
              <a:rPr lang="en-US" altLang="zh-CN" sz="120" dirty="0">
                <a:cs typeface="+mn-ea"/>
                <a:sym typeface="+mn-lt"/>
              </a:rPr>
              <a:t>PPT</a:t>
            </a:r>
            <a:r>
              <a:rPr lang="zh-CN" altLang="en-US" sz="120" dirty="0">
                <a:cs typeface="+mn-ea"/>
                <a:sym typeface="+mn-lt"/>
              </a:rPr>
              <a:t>模板</a:t>
            </a:r>
            <a:r>
              <a:rPr lang="en-US" altLang="zh-CN" sz="120" dirty="0"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9EC5F-A96E-7EDC-7A02-A0F045B48F6B}"/>
              </a:ext>
            </a:extLst>
          </p:cNvPr>
          <p:cNvSpPr txBox="1"/>
          <p:nvPr/>
        </p:nvSpPr>
        <p:spPr>
          <a:xfrm>
            <a:off x="635296" y="1147494"/>
            <a:ext cx="999726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 Logins by Location: Identified high-risk regions.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Activity Heatmap: Detected peak hours for failed logins.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Login Trends: Found patterns in successful vs. failed attempts.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344BF-82EB-8F28-D053-80C97200A67F}"/>
              </a:ext>
            </a:extLst>
          </p:cNvPr>
          <p:cNvSpPr txBox="1"/>
          <p:nvPr/>
        </p:nvSpPr>
        <p:spPr>
          <a:xfrm>
            <a:off x="635296" y="3105835"/>
            <a:ext cx="108363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Predict failed logins based on access duration.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Used: Scikit-</a:t>
            </a:r>
            <a:r>
              <a:rPr lang="en-US" sz="2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learn’s</a:t>
            </a: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EA2C7-BE94-70E5-991A-566A6D6A68EB}"/>
              </a:ext>
            </a:extLst>
          </p:cNvPr>
          <p:cNvSpPr txBox="1"/>
          <p:nvPr/>
        </p:nvSpPr>
        <p:spPr>
          <a:xfrm>
            <a:off x="532347" y="4741011"/>
            <a:ext cx="111273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 between access duration and failed login attempts.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line shows predicted failed logins over time.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ircle/>
      </p:transition>
    </mc:Choice>
    <mc:Fallback xmlns="">
      <p:transition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68E65-967D-FBD1-CAD1-5E958DC8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3E6C2548-128F-496A-FFCB-A483FC5B6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33" y="166016"/>
            <a:ext cx="9928333" cy="6594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3111" b="1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ea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r>
              <a:rPr lang="en-US" sz="33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  <a:endParaRPr lang="zh-CN" altLang="en-US" sz="33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4B2367B8-0CD6-7970-BD4A-B3A42F728A20}"/>
              </a:ext>
            </a:extLst>
          </p:cNvPr>
          <p:cNvGrpSpPr>
            <a:grpSpLocks/>
          </p:cNvGrpSpPr>
          <p:nvPr/>
        </p:nvGrpSpPr>
        <p:grpSpPr bwMode="auto">
          <a:xfrm>
            <a:off x="1971589" y="1126477"/>
            <a:ext cx="1151819" cy="1151819"/>
            <a:chOff x="0" y="0"/>
            <a:chExt cx="1036800" cy="1036800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10" name="空心弧 45">
              <a:extLst>
                <a:ext uri="{FF2B5EF4-FFF2-40B4-BE49-F238E27FC236}">
                  <a16:creationId xmlns:a16="http://schemas.microsoft.com/office/drawing/2014/main" id="{1D125E5D-9962-A8B6-E16E-7C05130EDD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517906 w 1036800"/>
                <a:gd name="T1" fmla="*/ 1036800 h 1036800"/>
                <a:gd name="T2" fmla="*/ 517906 w 1036800"/>
                <a:gd name="T3" fmla="*/ 1036799 h 1036800"/>
                <a:gd name="T4" fmla="*/ 0 w 1036800"/>
                <a:gd name="T5" fmla="*/ 518400 h 1036800"/>
                <a:gd name="T6" fmla="*/ 518206 w 1036800"/>
                <a:gd name="T7" fmla="*/ 0 h 1036800"/>
                <a:gd name="T8" fmla="*/ 518304 w 1036800"/>
                <a:gd name="T9" fmla="*/ 261066 h 1036800"/>
                <a:gd name="T10" fmla="*/ 518304 w 1036800"/>
                <a:gd name="T11" fmla="*/ 261066 h 1036800"/>
                <a:gd name="T12" fmla="*/ 261066 w 1036800"/>
                <a:gd name="T13" fmla="*/ 518399 h 1036800"/>
                <a:gd name="T14" fmla="*/ 518155 w 1036800"/>
                <a:gd name="T15" fmla="*/ 775733 h 1036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36800"/>
                <a:gd name="T25" fmla="*/ 0 h 1036800"/>
                <a:gd name="T26" fmla="*/ 518304 w 1036800"/>
                <a:gd name="T27" fmla="*/ 1036800 h 1036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36800" h="1036800">
                  <a:moveTo>
                    <a:pt x="517906" y="1036800"/>
                  </a:moveTo>
                  <a:lnTo>
                    <a:pt x="517906" y="1036799"/>
                  </a:lnTo>
                  <a:cubicBezTo>
                    <a:pt x="231794" y="1036527"/>
                    <a:pt x="0" y="804511"/>
                    <a:pt x="0" y="518400"/>
                  </a:cubicBezTo>
                  <a:cubicBezTo>
                    <a:pt x="-1" y="232171"/>
                    <a:pt x="231977" y="107"/>
                    <a:pt x="518206" y="0"/>
                  </a:cubicBezTo>
                  <a:lnTo>
                    <a:pt x="518304" y="261066"/>
                  </a:lnTo>
                  <a:cubicBezTo>
                    <a:pt x="376219" y="261119"/>
                    <a:pt x="261066" y="376315"/>
                    <a:pt x="261066" y="518399"/>
                  </a:cubicBezTo>
                  <a:cubicBezTo>
                    <a:pt x="261065" y="660425"/>
                    <a:pt x="376129" y="775598"/>
                    <a:pt x="518155" y="775733"/>
                  </a:cubicBezTo>
                  <a:lnTo>
                    <a:pt x="517906" y="1036800"/>
                  </a:lnTo>
                  <a:close/>
                </a:path>
              </a:pathLst>
            </a:custGeom>
            <a:solidFill>
              <a:srgbClr val="30B8D8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空心弧 46">
              <a:extLst>
                <a:ext uri="{FF2B5EF4-FFF2-40B4-BE49-F238E27FC236}">
                  <a16:creationId xmlns:a16="http://schemas.microsoft.com/office/drawing/2014/main" id="{C8C1F52D-C59F-F4BB-AAA3-92F20B7E8D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519636 w 1036800"/>
                <a:gd name="T1" fmla="*/ 1 h 1036800"/>
                <a:gd name="T2" fmla="*/ 519635 w 1036800"/>
                <a:gd name="T3" fmla="*/ 1 h 1036800"/>
                <a:gd name="T4" fmla="*/ 1036800 w 1036800"/>
                <a:gd name="T5" fmla="*/ 518400 h 1036800"/>
                <a:gd name="T6" fmla="*/ 520185 w 1036800"/>
                <a:gd name="T7" fmla="*/ 1036796 h 1036800"/>
                <a:gd name="T8" fmla="*/ 519282 w 1036800"/>
                <a:gd name="T9" fmla="*/ 774436 h 1036800"/>
                <a:gd name="T10" fmla="*/ 519282 w 1036800"/>
                <a:gd name="T11" fmla="*/ 774436 h 1036800"/>
                <a:gd name="T12" fmla="*/ 774438 w 1036800"/>
                <a:gd name="T13" fmla="*/ 518400 h 1036800"/>
                <a:gd name="T14" fmla="*/ 519009 w 1036800"/>
                <a:gd name="T15" fmla="*/ 262362 h 1036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519010 w 1036800"/>
                <a:gd name="T25" fmla="*/ 1 h 1036800"/>
                <a:gd name="T26" fmla="*/ 1036800 w 1036800"/>
                <a:gd name="T27" fmla="*/ 1036797 h 1036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36800" h="1036800">
                  <a:moveTo>
                    <a:pt x="519636" y="1"/>
                  </a:moveTo>
                  <a:lnTo>
                    <a:pt x="519635" y="1"/>
                  </a:lnTo>
                  <a:cubicBezTo>
                    <a:pt x="805457" y="682"/>
                    <a:pt x="1036800" y="232578"/>
                    <a:pt x="1036800" y="518400"/>
                  </a:cubicBezTo>
                  <a:cubicBezTo>
                    <a:pt x="1036800" y="804007"/>
                    <a:pt x="805790" y="1035813"/>
                    <a:pt x="520185" y="1036796"/>
                  </a:cubicBezTo>
                  <a:lnTo>
                    <a:pt x="519282" y="774436"/>
                  </a:lnTo>
                  <a:cubicBezTo>
                    <a:pt x="660342" y="773950"/>
                    <a:pt x="774438" y="659461"/>
                    <a:pt x="774438" y="518400"/>
                  </a:cubicBezTo>
                  <a:cubicBezTo>
                    <a:pt x="774438" y="377232"/>
                    <a:pt x="660177" y="262699"/>
                    <a:pt x="519009" y="262362"/>
                  </a:cubicBezTo>
                  <a:lnTo>
                    <a:pt x="519636" y="1"/>
                  </a:lnTo>
                  <a:close/>
                </a:path>
              </a:pathLst>
            </a:custGeom>
            <a:solidFill>
              <a:srgbClr val="1E8FB2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E5C85F36-93D1-2E94-9D31-6B75D7552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11" y="350892"/>
              <a:ext cx="643038" cy="3909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22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1.</a:t>
              </a:r>
              <a:endParaRPr lang="zh-CN" altLang="en-US" sz="2222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66A69B76-8C53-D065-62CC-B09E71A9E7B0}"/>
              </a:ext>
            </a:extLst>
          </p:cNvPr>
          <p:cNvGrpSpPr>
            <a:grpSpLocks/>
          </p:cNvGrpSpPr>
          <p:nvPr/>
        </p:nvGrpSpPr>
        <p:grpSpPr bwMode="auto">
          <a:xfrm>
            <a:off x="8595574" y="857895"/>
            <a:ext cx="1151820" cy="1151819"/>
            <a:chOff x="0" y="0"/>
            <a:chExt cx="1036800" cy="1036800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14" name="空心弧 47">
              <a:extLst>
                <a:ext uri="{FF2B5EF4-FFF2-40B4-BE49-F238E27FC236}">
                  <a16:creationId xmlns:a16="http://schemas.microsoft.com/office/drawing/2014/main" id="{5ECD51BC-FA3C-EFBF-253E-EB138EA7EEA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1 w 1036800"/>
                <a:gd name="T1" fmla="*/ 519500 h 1036800"/>
                <a:gd name="T2" fmla="*/ 1 w 1036800"/>
                <a:gd name="T3" fmla="*/ 519499 h 1036800"/>
                <a:gd name="T4" fmla="*/ 0 w 1036800"/>
                <a:gd name="T5" fmla="*/ 518400 h 1036800"/>
                <a:gd name="T6" fmla="*/ 518206 w 1036800"/>
                <a:gd name="T7" fmla="*/ 0 h 1036800"/>
                <a:gd name="T8" fmla="*/ 518304 w 1036800"/>
                <a:gd name="T9" fmla="*/ 261066 h 1036800"/>
                <a:gd name="T10" fmla="*/ 518304 w 1036800"/>
                <a:gd name="T11" fmla="*/ 261066 h 1036800"/>
                <a:gd name="T12" fmla="*/ 261066 w 1036800"/>
                <a:gd name="T13" fmla="*/ 518399 h 1036800"/>
                <a:gd name="T14" fmla="*/ 261066 w 1036800"/>
                <a:gd name="T15" fmla="*/ 518946 h 1036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36800"/>
                <a:gd name="T25" fmla="*/ 0 h 1036800"/>
                <a:gd name="T26" fmla="*/ 518304 w 1036800"/>
                <a:gd name="T27" fmla="*/ 519500 h 1036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36800" h="1036800">
                  <a:moveTo>
                    <a:pt x="1" y="519500"/>
                  </a:moveTo>
                  <a:lnTo>
                    <a:pt x="1" y="519499"/>
                  </a:lnTo>
                  <a:cubicBezTo>
                    <a:pt x="0" y="519133"/>
                    <a:pt x="0" y="518766"/>
                    <a:pt x="0" y="518400"/>
                  </a:cubicBezTo>
                  <a:cubicBezTo>
                    <a:pt x="-1" y="232171"/>
                    <a:pt x="231977" y="107"/>
                    <a:pt x="518206" y="0"/>
                  </a:cubicBezTo>
                  <a:lnTo>
                    <a:pt x="518304" y="261066"/>
                  </a:lnTo>
                  <a:cubicBezTo>
                    <a:pt x="376219" y="261119"/>
                    <a:pt x="261066" y="376315"/>
                    <a:pt x="261066" y="518399"/>
                  </a:cubicBezTo>
                  <a:cubicBezTo>
                    <a:pt x="261065" y="518582"/>
                    <a:pt x="261066" y="518764"/>
                    <a:pt x="261066" y="518946"/>
                  </a:cubicBezTo>
                  <a:lnTo>
                    <a:pt x="1" y="519500"/>
                  </a:lnTo>
                  <a:close/>
                </a:path>
              </a:pathLst>
            </a:custGeom>
            <a:solidFill>
              <a:srgbClr val="30B8D8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空心弧 48">
              <a:extLst>
                <a:ext uri="{FF2B5EF4-FFF2-40B4-BE49-F238E27FC236}">
                  <a16:creationId xmlns:a16="http://schemas.microsoft.com/office/drawing/2014/main" id="{BA681A1C-A32C-C001-437B-89ACA2BEB9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519636 w 1036800"/>
                <a:gd name="T1" fmla="*/ 1 h 1036800"/>
                <a:gd name="T2" fmla="*/ 519635 w 1036800"/>
                <a:gd name="T3" fmla="*/ 1 h 1036800"/>
                <a:gd name="T4" fmla="*/ 1036800 w 1036800"/>
                <a:gd name="T5" fmla="*/ 518400 h 1036800"/>
                <a:gd name="T6" fmla="*/ 518400 w 1036800"/>
                <a:gd name="T7" fmla="*/ 1036800 h 1036800"/>
                <a:gd name="T8" fmla="*/ 0 w 1036800"/>
                <a:gd name="T9" fmla="*/ 518400 h 1036800"/>
                <a:gd name="T10" fmla="*/ 0 w 1036800"/>
                <a:gd name="T11" fmla="*/ 518398 h 1036800"/>
                <a:gd name="T12" fmla="*/ 260963 w 1036800"/>
                <a:gd name="T13" fmla="*/ 518400 h 1036800"/>
                <a:gd name="T14" fmla="*/ 260963 w 1036800"/>
                <a:gd name="T15" fmla="*/ 518400 h 1036800"/>
                <a:gd name="T16" fmla="*/ 518399 w 1036800"/>
                <a:gd name="T17" fmla="*/ 775837 h 1036800"/>
                <a:gd name="T18" fmla="*/ 775837 w 1036800"/>
                <a:gd name="T19" fmla="*/ 518400 h 1036800"/>
                <a:gd name="T20" fmla="*/ 519013 w 1036800"/>
                <a:gd name="T21" fmla="*/ 260963 h 10368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36800"/>
                <a:gd name="T34" fmla="*/ 1 h 1036800"/>
                <a:gd name="T35" fmla="*/ 1036800 w 1036800"/>
                <a:gd name="T36" fmla="*/ 1036800 h 10368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36800" h="1036800">
                  <a:moveTo>
                    <a:pt x="519636" y="1"/>
                  </a:moveTo>
                  <a:lnTo>
                    <a:pt x="519635" y="1"/>
                  </a:lnTo>
                  <a:cubicBezTo>
                    <a:pt x="805457" y="682"/>
                    <a:pt x="1036800" y="232578"/>
                    <a:pt x="1036800" y="518400"/>
                  </a:cubicBezTo>
                  <a:cubicBezTo>
                    <a:pt x="1036800" y="804704"/>
                    <a:pt x="804704" y="1036800"/>
                    <a:pt x="518400" y="1036800"/>
                  </a:cubicBezTo>
                  <a:cubicBezTo>
                    <a:pt x="232095" y="1036800"/>
                    <a:pt x="0" y="804704"/>
                    <a:pt x="0" y="518400"/>
                  </a:cubicBezTo>
                  <a:cubicBezTo>
                    <a:pt x="-1" y="518399"/>
                    <a:pt x="0" y="518398"/>
                    <a:pt x="0" y="518398"/>
                  </a:cubicBezTo>
                  <a:lnTo>
                    <a:pt x="260963" y="518400"/>
                  </a:lnTo>
                  <a:cubicBezTo>
                    <a:pt x="260963" y="660578"/>
                    <a:pt x="376221" y="775836"/>
                    <a:pt x="518399" y="775837"/>
                  </a:cubicBezTo>
                  <a:cubicBezTo>
                    <a:pt x="660578" y="775837"/>
                    <a:pt x="775837" y="660578"/>
                    <a:pt x="775837" y="518400"/>
                  </a:cubicBezTo>
                  <a:cubicBezTo>
                    <a:pt x="775837" y="376460"/>
                    <a:pt x="660951" y="261301"/>
                    <a:pt x="519013" y="260963"/>
                  </a:cubicBezTo>
                  <a:lnTo>
                    <a:pt x="519636" y="1"/>
                  </a:lnTo>
                  <a:close/>
                </a:path>
              </a:pathLst>
            </a:custGeom>
            <a:solidFill>
              <a:srgbClr val="1E8FB2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30845C13-EDD0-59DD-45F1-16762037A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11" y="350892"/>
              <a:ext cx="643038" cy="3909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22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2.</a:t>
              </a:r>
              <a:endParaRPr lang="zh-CN" altLang="en-US" sz="2222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6491A238-BC36-8F97-C8FC-2751B01E286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27623" y="2586024"/>
            <a:ext cx="418714" cy="717929"/>
            <a:chOff x="0" y="0"/>
            <a:chExt cx="576000" cy="385071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24" name="燕尾形 59">
              <a:extLst>
                <a:ext uri="{FF2B5EF4-FFF2-40B4-BE49-F238E27FC236}">
                  <a16:creationId xmlns:a16="http://schemas.microsoft.com/office/drawing/2014/main" id="{4655BB6D-2668-7EB2-F8D0-F5BAAA4399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0251" y="-180251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燕尾形 60">
              <a:extLst>
                <a:ext uri="{FF2B5EF4-FFF2-40B4-BE49-F238E27FC236}">
                  <a16:creationId xmlns:a16="http://schemas.microsoft.com/office/drawing/2014/main" id="{963019A5-C723-57D8-C98E-EFA54F3F10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0251" y="-10678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6" name="Group 24">
            <a:extLst>
              <a:ext uri="{FF2B5EF4-FFF2-40B4-BE49-F238E27FC236}">
                <a16:creationId xmlns:a16="http://schemas.microsoft.com/office/drawing/2014/main" id="{34E012E3-F3E6-D9C6-3FFD-E5B13F794F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90983" y="2228677"/>
            <a:ext cx="418715" cy="626967"/>
            <a:chOff x="0" y="0"/>
            <a:chExt cx="576001" cy="385070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27" name="燕尾形 63">
              <a:extLst>
                <a:ext uri="{FF2B5EF4-FFF2-40B4-BE49-F238E27FC236}">
                  <a16:creationId xmlns:a16="http://schemas.microsoft.com/office/drawing/2014/main" id="{7B94E9D6-A18A-FBB3-FB32-0632698A8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0252" y="-180251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燕尾形 64">
              <a:extLst>
                <a:ext uri="{FF2B5EF4-FFF2-40B4-BE49-F238E27FC236}">
                  <a16:creationId xmlns:a16="http://schemas.microsoft.com/office/drawing/2014/main" id="{8834A699-3A0E-87D3-9886-6D20D7AA7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0251" y="-10679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0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7" name="矩形 57">
            <a:extLst>
              <a:ext uri="{FF2B5EF4-FFF2-40B4-BE49-F238E27FC236}">
                <a16:creationId xmlns:a16="http://schemas.microsoft.com/office/drawing/2014/main" id="{F1265861-07E8-5A15-BC8E-FCE5DDD98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30" y="3568608"/>
            <a:ext cx="5044955" cy="2700514"/>
          </a:xfrm>
          <a:prstGeom prst="rect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矩形 61">
            <a:extLst>
              <a:ext uri="{FF2B5EF4-FFF2-40B4-BE49-F238E27FC236}">
                <a16:creationId xmlns:a16="http://schemas.microsoft.com/office/drawing/2014/main" id="{A548B98F-2630-0A59-AA0E-B89770F73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372" y="3568608"/>
            <a:ext cx="5359744" cy="2700514"/>
          </a:xfrm>
          <a:prstGeom prst="rect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DCB143-E34F-DD88-6787-075D3907DE61}"/>
              </a:ext>
            </a:extLst>
          </p:cNvPr>
          <p:cNvSpPr txBox="1"/>
          <p:nvPr/>
        </p:nvSpPr>
        <p:spPr>
          <a:xfrm>
            <a:off x="357884" y="3760256"/>
            <a:ext cx="5406504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BI and Python effectively analyze cybersecurity threats.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 help improve security monitoring.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EF640A-C4EC-8F4B-9732-BE10AB3BC2A4}"/>
              </a:ext>
            </a:extLst>
          </p:cNvPr>
          <p:cNvSpPr txBox="1"/>
          <p:nvPr/>
        </p:nvSpPr>
        <p:spPr>
          <a:xfrm>
            <a:off x="6592186" y="3644679"/>
            <a:ext cx="5241930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endParaRPr lang="en-US" sz="2900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Implement machine learning for anomaly detection.</a:t>
            </a:r>
          </a:p>
          <a:p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Automate real-time monitoring using Power BI alerts.</a:t>
            </a:r>
          </a:p>
        </p:txBody>
      </p:sp>
    </p:spTree>
    <p:extLst>
      <p:ext uri="{BB962C8B-B14F-4D97-AF65-F5344CB8AC3E}">
        <p14:creationId xmlns:p14="http://schemas.microsoft.com/office/powerpoint/2010/main" val="62998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2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BB0E-549F-928D-37D5-E56B7F2C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5AE30-B83A-E856-AD17-1509BEBA5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7CE204-F28D-9DC0-4667-263BD83B1209}"/>
              </a:ext>
            </a:extLst>
          </p:cNvPr>
          <p:cNvSpPr/>
          <p:nvPr/>
        </p:nvSpPr>
        <p:spPr>
          <a:xfrm>
            <a:off x="2560513" y="2355368"/>
            <a:ext cx="7070975" cy="14465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</a:t>
            </a:r>
            <a:r>
              <a:rPr lang="en-US" sz="8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NK YOU</a:t>
            </a:r>
            <a:endParaRPr lang="en-US" sz="8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9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996DB-4970-4232-9501-03EC4F0D7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effectLst>
            <a:outerShdw dir="60000" sx="13000" sy="13000" algn="ctr" rotWithShape="0">
              <a:srgbClr val="000000"/>
            </a:outerShdw>
          </a:effectLst>
        </p:spPr>
      </p:pic>
      <p:sp>
        <p:nvSpPr>
          <p:cNvPr id="2" name="矩形 5">
            <a:extLst>
              <a:ext uri="{FF2B5EF4-FFF2-40B4-BE49-F238E27FC236}">
                <a16:creationId xmlns:a16="http://schemas.microsoft.com/office/drawing/2014/main" id="{87444219-668D-8C97-11C7-8A0BD21D4EA7}"/>
              </a:ext>
            </a:extLst>
          </p:cNvPr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000D18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60"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D3594-C4F1-587E-8810-B5FE25486F76}"/>
              </a:ext>
            </a:extLst>
          </p:cNvPr>
          <p:cNvSpPr txBox="1"/>
          <p:nvPr/>
        </p:nvSpPr>
        <p:spPr>
          <a:xfrm>
            <a:off x="5217572" y="3775875"/>
            <a:ext cx="6272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i="1" u="sng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  <a:p>
            <a:endParaRPr lang="en-US" sz="3200" b="1" i="1" u="sng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  <a:p>
            <a:r>
              <a:rPr lang="en-US" sz="3200" b="1" i="1" u="sng" dirty="0" err="1">
                <a:solidFill>
                  <a:schemeClr val="bg1"/>
                </a:solidFill>
                <a:latin typeface="Copperplate Gothic Bold" panose="020E0705020206020404" pitchFamily="34" charset="0"/>
              </a:rPr>
              <a:t>Prersentation</a:t>
            </a:r>
            <a:r>
              <a:rPr lang="en-US" sz="3200" b="1" i="1" u="sng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  by</a:t>
            </a:r>
          </a:p>
          <a:p>
            <a:endParaRPr lang="en-US" sz="3200" b="1" i="1" u="sng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  <a:p>
            <a:r>
              <a:rPr lang="en-US" sz="3200" b="1" i="1" u="sng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Suhas .a. baragundi</a:t>
            </a:r>
            <a:endParaRPr lang="en-US" sz="3200" b="1" i="1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6" name="Freeform 174">
            <a:extLst>
              <a:ext uri="{FF2B5EF4-FFF2-40B4-BE49-F238E27FC236}">
                <a16:creationId xmlns:a16="http://schemas.microsoft.com/office/drawing/2014/main" id="{CA1B0728-3AD5-5A4E-0BE6-1D2E0B6DEA52}"/>
              </a:ext>
            </a:extLst>
          </p:cNvPr>
          <p:cNvSpPr>
            <a:spLocks noEditPoints="1"/>
          </p:cNvSpPr>
          <p:nvPr/>
        </p:nvSpPr>
        <p:spPr bwMode="auto">
          <a:xfrm>
            <a:off x="4064000" y="4359393"/>
            <a:ext cx="722648" cy="693755"/>
          </a:xfrm>
          <a:custGeom>
            <a:avLst/>
            <a:gdLst>
              <a:gd name="T0" fmla="*/ 846967799 w 172"/>
              <a:gd name="T1" fmla="*/ 853926947 h 172"/>
              <a:gd name="T2" fmla="*/ 649171576 w 172"/>
              <a:gd name="T3" fmla="*/ 557352677 h 172"/>
              <a:gd name="T4" fmla="*/ 674531740 w 172"/>
              <a:gd name="T5" fmla="*/ 480652746 h 172"/>
              <a:gd name="T6" fmla="*/ 872325712 w 172"/>
              <a:gd name="T7" fmla="*/ 439746418 h 172"/>
              <a:gd name="T8" fmla="*/ 674531740 w 172"/>
              <a:gd name="T9" fmla="*/ 398840090 h 172"/>
              <a:gd name="T10" fmla="*/ 476735517 w 172"/>
              <a:gd name="T11" fmla="*/ 199418914 h 172"/>
              <a:gd name="T12" fmla="*/ 436162856 w 172"/>
              <a:gd name="T13" fmla="*/ 0 h 172"/>
              <a:gd name="T14" fmla="*/ 395590196 w 172"/>
              <a:gd name="T15" fmla="*/ 199418914 h 172"/>
              <a:gd name="T16" fmla="*/ 319514205 w 172"/>
              <a:gd name="T17" fmla="*/ 224987065 h 172"/>
              <a:gd name="T18" fmla="*/ 25357913 w 172"/>
              <a:gd name="T19" fmla="*/ 25565890 h 172"/>
              <a:gd name="T20" fmla="*/ 223154137 w 172"/>
              <a:gd name="T21" fmla="*/ 322140160 h 172"/>
              <a:gd name="T22" fmla="*/ 197793972 w 172"/>
              <a:gd name="T23" fmla="*/ 398840090 h 172"/>
              <a:gd name="T24" fmla="*/ 0 w 172"/>
              <a:gd name="T25" fmla="*/ 439746418 h 172"/>
              <a:gd name="T26" fmla="*/ 197793972 w 172"/>
              <a:gd name="T27" fmla="*/ 480652746 h 172"/>
              <a:gd name="T28" fmla="*/ 395590196 w 172"/>
              <a:gd name="T29" fmla="*/ 680073922 h 172"/>
              <a:gd name="T30" fmla="*/ 436162856 w 172"/>
              <a:gd name="T31" fmla="*/ 879492836 h 172"/>
              <a:gd name="T32" fmla="*/ 476735517 w 172"/>
              <a:gd name="T33" fmla="*/ 680073922 h 172"/>
              <a:gd name="T34" fmla="*/ 552811507 w 172"/>
              <a:gd name="T35" fmla="*/ 654505771 h 172"/>
              <a:gd name="T36" fmla="*/ 846967799 w 172"/>
              <a:gd name="T37" fmla="*/ 853926947 h 172"/>
              <a:gd name="T38" fmla="*/ 436162856 w 172"/>
              <a:gd name="T39" fmla="*/ 240327504 h 172"/>
              <a:gd name="T40" fmla="*/ 633956828 w 172"/>
              <a:gd name="T41" fmla="*/ 439746418 h 172"/>
              <a:gd name="T42" fmla="*/ 618742080 w 172"/>
              <a:gd name="T43" fmla="*/ 511333623 h 172"/>
              <a:gd name="T44" fmla="*/ 537596759 w 172"/>
              <a:gd name="T45" fmla="*/ 388612377 h 172"/>
              <a:gd name="T46" fmla="*/ 486878682 w 172"/>
              <a:gd name="T47" fmla="*/ 337480598 h 172"/>
              <a:gd name="T48" fmla="*/ 365160700 w 172"/>
              <a:gd name="T49" fmla="*/ 255665681 h 172"/>
              <a:gd name="T50" fmla="*/ 436162856 w 172"/>
              <a:gd name="T51" fmla="*/ 240327504 h 172"/>
              <a:gd name="T52" fmla="*/ 476735517 w 172"/>
              <a:gd name="T53" fmla="*/ 439746418 h 172"/>
              <a:gd name="T54" fmla="*/ 436162856 w 172"/>
              <a:gd name="T55" fmla="*/ 480652746 h 172"/>
              <a:gd name="T56" fmla="*/ 395590196 w 172"/>
              <a:gd name="T57" fmla="*/ 439746418 h 172"/>
              <a:gd name="T58" fmla="*/ 436162856 w 172"/>
              <a:gd name="T59" fmla="*/ 398840090 h 172"/>
              <a:gd name="T60" fmla="*/ 476735517 w 172"/>
              <a:gd name="T61" fmla="*/ 439746418 h 172"/>
              <a:gd name="T62" fmla="*/ 436162856 w 172"/>
              <a:gd name="T63" fmla="*/ 639165333 h 172"/>
              <a:gd name="T64" fmla="*/ 238368884 w 172"/>
              <a:gd name="T65" fmla="*/ 439746418 h 172"/>
              <a:gd name="T66" fmla="*/ 253583632 w 172"/>
              <a:gd name="T67" fmla="*/ 368159213 h 172"/>
              <a:gd name="T68" fmla="*/ 334728953 w 172"/>
              <a:gd name="T69" fmla="*/ 490880459 h 172"/>
              <a:gd name="T70" fmla="*/ 385447031 w 172"/>
              <a:gd name="T71" fmla="*/ 542012238 h 172"/>
              <a:gd name="T72" fmla="*/ 507165012 w 172"/>
              <a:gd name="T73" fmla="*/ 623827156 h 172"/>
              <a:gd name="T74" fmla="*/ 436162856 w 172"/>
              <a:gd name="T75" fmla="*/ 639165333 h 1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72" h="172">
                <a:moveTo>
                  <a:pt x="167" y="167"/>
                </a:moveTo>
                <a:cubicBezTo>
                  <a:pt x="128" y="109"/>
                  <a:pt x="128" y="109"/>
                  <a:pt x="128" y="109"/>
                </a:cubicBezTo>
                <a:cubicBezTo>
                  <a:pt x="131" y="104"/>
                  <a:pt x="132" y="99"/>
                  <a:pt x="133" y="94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33" y="78"/>
                  <a:pt x="133" y="78"/>
                  <a:pt x="133" y="78"/>
                </a:cubicBezTo>
                <a:cubicBezTo>
                  <a:pt x="130" y="58"/>
                  <a:pt x="114" y="42"/>
                  <a:pt x="94" y="39"/>
                </a:cubicBezTo>
                <a:cubicBezTo>
                  <a:pt x="86" y="0"/>
                  <a:pt x="86" y="0"/>
                  <a:pt x="86" y="0"/>
                </a:cubicBezTo>
                <a:cubicBezTo>
                  <a:pt x="78" y="39"/>
                  <a:pt x="78" y="39"/>
                  <a:pt x="78" y="39"/>
                </a:cubicBezTo>
                <a:cubicBezTo>
                  <a:pt x="73" y="40"/>
                  <a:pt x="68" y="41"/>
                  <a:pt x="63" y="44"/>
                </a:cubicBezTo>
                <a:cubicBezTo>
                  <a:pt x="5" y="5"/>
                  <a:pt x="5" y="5"/>
                  <a:pt x="5" y="5"/>
                </a:cubicBezTo>
                <a:cubicBezTo>
                  <a:pt x="44" y="63"/>
                  <a:pt x="44" y="63"/>
                  <a:pt x="44" y="63"/>
                </a:cubicBezTo>
                <a:cubicBezTo>
                  <a:pt x="41" y="68"/>
                  <a:pt x="40" y="73"/>
                  <a:pt x="39" y="78"/>
                </a:cubicBezTo>
                <a:cubicBezTo>
                  <a:pt x="0" y="86"/>
                  <a:pt x="0" y="86"/>
                  <a:pt x="0" y="86"/>
                </a:cubicBezTo>
                <a:cubicBezTo>
                  <a:pt x="39" y="94"/>
                  <a:pt x="39" y="94"/>
                  <a:pt x="39" y="94"/>
                </a:cubicBezTo>
                <a:cubicBezTo>
                  <a:pt x="42" y="114"/>
                  <a:pt x="58" y="130"/>
                  <a:pt x="78" y="133"/>
                </a:cubicBezTo>
                <a:cubicBezTo>
                  <a:pt x="86" y="172"/>
                  <a:pt x="86" y="172"/>
                  <a:pt x="86" y="172"/>
                </a:cubicBezTo>
                <a:cubicBezTo>
                  <a:pt x="94" y="133"/>
                  <a:pt x="94" y="133"/>
                  <a:pt x="94" y="133"/>
                </a:cubicBezTo>
                <a:cubicBezTo>
                  <a:pt x="99" y="132"/>
                  <a:pt x="104" y="131"/>
                  <a:pt x="109" y="128"/>
                </a:cubicBezTo>
                <a:lnTo>
                  <a:pt x="167" y="167"/>
                </a:lnTo>
                <a:close/>
                <a:moveTo>
                  <a:pt x="86" y="47"/>
                </a:moveTo>
                <a:cubicBezTo>
                  <a:pt x="107" y="47"/>
                  <a:pt x="125" y="65"/>
                  <a:pt x="125" y="86"/>
                </a:cubicBezTo>
                <a:cubicBezTo>
                  <a:pt x="125" y="91"/>
                  <a:pt x="124" y="96"/>
                  <a:pt x="122" y="100"/>
                </a:cubicBezTo>
                <a:cubicBezTo>
                  <a:pt x="106" y="76"/>
                  <a:pt x="106" y="76"/>
                  <a:pt x="106" y="76"/>
                </a:cubicBezTo>
                <a:cubicBezTo>
                  <a:pt x="96" y="66"/>
                  <a:pt x="96" y="66"/>
                  <a:pt x="96" y="66"/>
                </a:cubicBezTo>
                <a:cubicBezTo>
                  <a:pt x="72" y="50"/>
                  <a:pt x="72" y="50"/>
                  <a:pt x="72" y="50"/>
                </a:cubicBezTo>
                <a:cubicBezTo>
                  <a:pt x="76" y="48"/>
                  <a:pt x="81" y="47"/>
                  <a:pt x="86" y="47"/>
                </a:cubicBezTo>
                <a:close/>
                <a:moveTo>
                  <a:pt x="94" y="86"/>
                </a:moveTo>
                <a:cubicBezTo>
                  <a:pt x="94" y="90"/>
                  <a:pt x="90" y="94"/>
                  <a:pt x="86" y="94"/>
                </a:cubicBezTo>
                <a:cubicBezTo>
                  <a:pt x="82" y="94"/>
                  <a:pt x="78" y="90"/>
                  <a:pt x="78" y="86"/>
                </a:cubicBezTo>
                <a:cubicBezTo>
                  <a:pt x="78" y="82"/>
                  <a:pt x="82" y="78"/>
                  <a:pt x="86" y="78"/>
                </a:cubicBezTo>
                <a:cubicBezTo>
                  <a:pt x="90" y="78"/>
                  <a:pt x="94" y="82"/>
                  <a:pt x="94" y="86"/>
                </a:cubicBezTo>
                <a:close/>
                <a:moveTo>
                  <a:pt x="86" y="125"/>
                </a:moveTo>
                <a:cubicBezTo>
                  <a:pt x="65" y="125"/>
                  <a:pt x="47" y="107"/>
                  <a:pt x="47" y="86"/>
                </a:cubicBezTo>
                <a:cubicBezTo>
                  <a:pt x="47" y="81"/>
                  <a:pt x="48" y="76"/>
                  <a:pt x="50" y="72"/>
                </a:cubicBezTo>
                <a:cubicBezTo>
                  <a:pt x="66" y="96"/>
                  <a:pt x="66" y="96"/>
                  <a:pt x="66" y="96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100" y="122"/>
                  <a:pt x="100" y="122"/>
                  <a:pt x="100" y="122"/>
                </a:cubicBezTo>
                <a:cubicBezTo>
                  <a:pt x="96" y="124"/>
                  <a:pt x="91" y="125"/>
                  <a:pt x="86" y="1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676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09" algn="l" defTabSz="9676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618" algn="l" defTabSz="9676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427" algn="l" defTabSz="9676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236" algn="l" defTabSz="9676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045" algn="l" defTabSz="9676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2854" algn="l" defTabSz="9676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6663" algn="l" defTabSz="9676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472" algn="l" defTabSz="96761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82E87-7520-7C7F-CB5E-946B31E9C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48" y="173000"/>
            <a:ext cx="7694886" cy="3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vortex dir="r"/>
      </p:transition>
    </mc:Choice>
    <mc:Fallback xmlns="">
      <p:transition spd="slow">
        <p:fade/>
      </p:transition>
    </mc:Fallback>
  </mc:AlternateContent>
  <p:extLst>
    <p:ext uri="{E180D4A7-C9FB-4DFB-919C-405C955672EB}">
      <p14:showEvtLst xmlns:p14="http://schemas.microsoft.com/office/powerpoint/2010/main">
        <p14:playEvt time="2527" objId="1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14051-B0AF-3DF7-8536-176ACE95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97E313-B77D-69E4-9739-85ED2B1D6DFE}"/>
              </a:ext>
            </a:extLst>
          </p:cNvPr>
          <p:cNvSpPr/>
          <p:nvPr/>
        </p:nvSpPr>
        <p:spPr>
          <a:xfrm>
            <a:off x="1534510" y="693682"/>
            <a:ext cx="8734097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you mean by cyber security….?</a:t>
            </a:r>
          </a:p>
        </p:txBody>
      </p:sp>
      <p:pic>
        <p:nvPicPr>
          <p:cNvPr id="7" name="Picture 6" descr="A person using a tablet&#10;&#10;AI-generated content may be incorrect.">
            <a:extLst>
              <a:ext uri="{FF2B5EF4-FFF2-40B4-BE49-F238E27FC236}">
                <a16:creationId xmlns:a16="http://schemas.microsoft.com/office/drawing/2014/main" id="{8B7836A8-ECBB-322B-D620-94302CB13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5" y="2301764"/>
            <a:ext cx="5230205" cy="3630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1C5367-D878-8BA3-F2E4-B1D72F56209A}"/>
              </a:ext>
            </a:extLst>
          </p:cNvPr>
          <p:cNvSpPr txBox="1"/>
          <p:nvPr/>
        </p:nvSpPr>
        <p:spPr>
          <a:xfrm>
            <a:off x="6600497" y="2460202"/>
            <a:ext cx="537078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is the practice of protecting systems, networks, and programs from digital attacks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5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DFA30E-6B9F-2EE0-6998-67D6DFE6E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2"/>
            <a:ext cx="6857999" cy="121920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-36159"/>
            <a:ext cx="12192000" cy="6858002"/>
          </a:xfrm>
          <a:prstGeom prst="rect">
            <a:avLst/>
          </a:prstGeom>
          <a:solidFill>
            <a:srgbClr val="000D18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60" dirty="0">
              <a:cs typeface="+mn-ea"/>
              <a:sym typeface="+mn-lt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219200" y="357718"/>
            <a:ext cx="9753600" cy="810683"/>
            <a:chOff x="914400" y="553244"/>
            <a:chExt cx="7315200" cy="609399"/>
          </a:xfrm>
        </p:grpSpPr>
        <p:sp>
          <p:nvSpPr>
            <p:cNvPr id="6146" name="TextBox 13" descr="B56F103BB23E47beACAB404F50AF11BD# #TextBox 13"/>
            <p:cNvSpPr txBox="1">
              <a:spLocks noChangeArrowheads="1"/>
            </p:cNvSpPr>
            <p:nvPr/>
          </p:nvSpPr>
          <p:spPr bwMode="auto">
            <a:xfrm>
              <a:off x="4013200" y="553244"/>
              <a:ext cx="1117600" cy="5510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ctr" eaLnBrk="0" hangingPunct="0">
                <a:lnSpc>
                  <a:spcPct val="120000"/>
                </a:lnSpc>
                <a:spcBef>
                  <a:spcPct val="50000"/>
                </a:spcBef>
                <a:buFontTx/>
                <a:buNone/>
                <a:defRPr sz="2800">
                  <a:gradFill flip="none" rotWithShape="1">
                    <a:gsLst>
                      <a:gs pos="60000">
                        <a:srgbClr val="BCE8F2"/>
                      </a:gs>
                      <a:gs pos="0">
                        <a:srgbClr val="4EC3DE"/>
                      </a:gs>
                      <a:gs pos="40000">
                        <a:srgbClr val="BCE8F2"/>
                      </a:gs>
                      <a:gs pos="100000">
                        <a:srgbClr val="4EC3DE"/>
                      </a:gs>
                    </a:gsLst>
                    <a:lin ang="0" scaled="1"/>
                    <a:tileRect/>
                  </a:gradFill>
                  <a:latin typeface="方正兰亭中粗黑_GBK" panose="02000000000000000000" pitchFamily="2" charset="-122"/>
                  <a:ea typeface="方正兰亭中粗黑_GBK" panose="02000000000000000000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</a:defRPr>
              </a:lvl9pPr>
            </a:lstStyle>
            <a:p>
              <a:pPr>
                <a:defRPr/>
              </a:pPr>
              <a:r>
                <a:rPr lang="zh-CN" altLang="en-US" sz="3733" dirty="0">
                  <a:latin typeface="+mn-lt"/>
                  <a:ea typeface="+mn-ea"/>
                  <a:cs typeface="+mn-ea"/>
                  <a:sym typeface="+mn-lt"/>
                </a:rPr>
                <a:t>前 言</a:t>
              </a:r>
            </a:p>
          </p:txBody>
        </p:sp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>
              <a:off x="914400" y="616643"/>
              <a:ext cx="7315200" cy="546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50000"/>
                </a:spcBef>
                <a:buNone/>
                <a:defRPr/>
              </a:pPr>
              <a:r>
                <a:rPr lang="en-US" altLang="zh-CN" sz="432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erplate Gothic Bold" panose="020E0705020206020404" pitchFamily="34" charset="0"/>
                  <a:ea typeface="+mn-ea"/>
                  <a:cs typeface="+mn-ea"/>
                  <a:sym typeface="+mn-lt"/>
                </a:rPr>
                <a:t>BASIC DETAILS</a:t>
              </a:r>
              <a:endParaRPr lang="zh-CN" altLang="en-US" sz="432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219200" y="1448522"/>
            <a:ext cx="9753600" cy="4512734"/>
            <a:chOff x="914400" y="1489348"/>
            <a:chExt cx="7315200" cy="3384375"/>
          </a:xfrm>
        </p:grpSpPr>
        <p:sp>
          <p:nvSpPr>
            <p:cNvPr id="6148" name="AutoShape 3"/>
            <p:cNvSpPr>
              <a:spLocks noChangeArrowheads="1"/>
            </p:cNvSpPr>
            <p:nvPr/>
          </p:nvSpPr>
          <p:spPr bwMode="auto">
            <a:xfrm>
              <a:off x="914400" y="1489348"/>
              <a:ext cx="7315200" cy="3384375"/>
            </a:xfrm>
            <a:prstGeom prst="roundRect">
              <a:avLst>
                <a:gd name="adj" fmla="val 7054"/>
              </a:avLst>
            </a:prstGeom>
            <a:noFill/>
            <a:ln w="1905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endParaRPr lang="zh-CN" altLang="en-US" sz="2666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94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4316555" y="1645318"/>
              <a:ext cx="3817795" cy="2270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600" b="1" dirty="0">
                  <a:solidFill>
                    <a:schemeClr val="bg1"/>
                  </a:solidFill>
                  <a:latin typeface="Lucida Fax" panose="02060602050505020204" pitchFamily="18" charset="0"/>
                  <a:cs typeface="+mn-ea"/>
                  <a:sym typeface="+mn-lt"/>
                </a:rPr>
                <a:t> </a:t>
              </a:r>
              <a:r>
                <a:rPr lang="en-US" sz="2600" b="1" i="0" dirty="0">
                  <a:solidFill>
                    <a:schemeClr val="bg1"/>
                  </a:solidFill>
                  <a:effectLst/>
                  <a:latin typeface="Google Sans"/>
                </a:rPr>
                <a:t>Bob Thomas is often called the "father of cybersecurity".</a:t>
              </a:r>
            </a:p>
            <a:p>
              <a:pPr algn="just">
                <a:lnSpc>
                  <a:spcPct val="150000"/>
                </a:lnSpc>
              </a:pPr>
              <a:r>
                <a:rPr lang="en-US" sz="2600" b="1" i="0" dirty="0">
                  <a:solidFill>
                    <a:schemeClr val="bg1"/>
                  </a:solidFill>
                  <a:effectLst/>
                  <a:latin typeface="Google Sans"/>
                </a:rPr>
                <a:t> In 1971, he created the first computer virus, </a:t>
              </a:r>
            </a:p>
            <a:p>
              <a:pPr algn="just">
                <a:lnSpc>
                  <a:spcPct val="150000"/>
                </a:lnSpc>
              </a:pPr>
              <a:r>
                <a:rPr lang="en-US" sz="2600" b="1" i="0" dirty="0">
                  <a:solidFill>
                    <a:schemeClr val="bg1"/>
                  </a:solidFill>
                  <a:effectLst/>
                  <a:latin typeface="Google Sans"/>
                </a:rPr>
                <a:t>called the "Creeper virus",</a:t>
              </a:r>
              <a:endParaRPr lang="en-US" sz="2600" b="1" u="sng" dirty="0">
                <a:solidFill>
                  <a:schemeClr val="bg1"/>
                </a:solidFill>
                <a:effectLst/>
                <a:latin typeface="Lucida Fax" panose="02060602050505020204" pitchFamily="18" charset="0"/>
                <a:cs typeface="+mn-ea"/>
                <a:sym typeface="+mn-lt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177350-400F-76C5-C8F1-3C967FDDF0F6}"/>
              </a:ext>
            </a:extLst>
          </p:cNvPr>
          <p:cNvSpPr txBox="1"/>
          <p:nvPr/>
        </p:nvSpPr>
        <p:spPr>
          <a:xfrm>
            <a:off x="1089835" y="6170176"/>
            <a:ext cx="420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768D74-A876-A108-3A38-08718247A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000" y="1833226"/>
            <a:ext cx="4237405" cy="37433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新建文件夹\封面\复件 (27) 复件 4\3ea28d6d5df8d071111.png">
            <a:extLst>
              <a:ext uri="{FF2B5EF4-FFF2-40B4-BE49-F238E27FC236}">
                <a16:creationId xmlns:a16="http://schemas.microsoft.com/office/drawing/2014/main" id="{558AE6C9-19F0-9535-994C-E8F10B0A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5">
            <a:extLst>
              <a:ext uri="{FF2B5EF4-FFF2-40B4-BE49-F238E27FC236}">
                <a16:creationId xmlns:a16="http://schemas.microsoft.com/office/drawing/2014/main" id="{5E1152ED-D937-705A-4FE6-B2C3A2353CA1}"/>
              </a:ext>
            </a:extLst>
          </p:cNvPr>
          <p:cNvSpPr/>
          <p:nvPr/>
        </p:nvSpPr>
        <p:spPr>
          <a:xfrm>
            <a:off x="7921" y="0"/>
            <a:ext cx="12192000" cy="6858002"/>
          </a:xfrm>
          <a:prstGeom prst="rect">
            <a:avLst/>
          </a:prstGeom>
          <a:solidFill>
            <a:srgbClr val="000D18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60" dirty="0"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6A472-B212-3D7A-A07B-0948614236CE}"/>
              </a:ext>
            </a:extLst>
          </p:cNvPr>
          <p:cNvSpPr txBox="1"/>
          <p:nvPr/>
        </p:nvSpPr>
        <p:spPr>
          <a:xfrm>
            <a:off x="1818291" y="446581"/>
            <a:ext cx="5909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/>
              <a:t> </a:t>
            </a:r>
            <a:r>
              <a:rPr lang="en-US" sz="4200" b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200" u="sng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76BEF-7136-EC80-04B5-3F23407CCA9C}"/>
              </a:ext>
            </a:extLst>
          </p:cNvPr>
          <p:cNvSpPr txBox="1"/>
          <p:nvPr/>
        </p:nvSpPr>
        <p:spPr>
          <a:xfrm>
            <a:off x="220717" y="1896643"/>
            <a:ext cx="11782097" cy="3295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Cybersecurity protects systems from hackers.</a:t>
            </a:r>
          </a:p>
          <a:p>
            <a:pPr marL="571500" marR="0" lvl="0" indent="-5715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project focuses on detecting unusual login behavior.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BI and Python were used for data visualization and predictive modeling.</a:t>
            </a:r>
          </a:p>
        </p:txBody>
      </p:sp>
      <p:grpSp>
        <p:nvGrpSpPr>
          <p:cNvPr id="7" name="Google Shape;4215;p64">
            <a:extLst>
              <a:ext uri="{FF2B5EF4-FFF2-40B4-BE49-F238E27FC236}">
                <a16:creationId xmlns:a16="http://schemas.microsoft.com/office/drawing/2014/main" id="{3227D32A-D0EE-8485-2294-D6B8C8438A33}"/>
              </a:ext>
            </a:extLst>
          </p:cNvPr>
          <p:cNvGrpSpPr/>
          <p:nvPr/>
        </p:nvGrpSpPr>
        <p:grpSpPr>
          <a:xfrm>
            <a:off x="4719435" y="2601532"/>
            <a:ext cx="2753130" cy="1222089"/>
            <a:chOff x="233350" y="949250"/>
            <a:chExt cx="7137300" cy="3802300"/>
          </a:xfrm>
        </p:grpSpPr>
        <p:sp>
          <p:nvSpPr>
            <p:cNvPr id="8" name="Google Shape;4216;p64">
              <a:extLst>
                <a:ext uri="{FF2B5EF4-FFF2-40B4-BE49-F238E27FC236}">
                  <a16:creationId xmlns:a16="http://schemas.microsoft.com/office/drawing/2014/main" id="{BFE66ED9-62C3-A112-30C6-1694BA731C0B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4217;p64">
              <a:extLst>
                <a:ext uri="{FF2B5EF4-FFF2-40B4-BE49-F238E27FC236}">
                  <a16:creationId xmlns:a16="http://schemas.microsoft.com/office/drawing/2014/main" id="{694556E3-3A32-BB87-6218-A69F0B9B8940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4218;p64">
              <a:extLst>
                <a:ext uri="{FF2B5EF4-FFF2-40B4-BE49-F238E27FC236}">
                  <a16:creationId xmlns:a16="http://schemas.microsoft.com/office/drawing/2014/main" id="{D8129B65-3FA5-0E83-FAD0-B0925E2719B7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" name="Google Shape;4219;p64">
              <a:extLst>
                <a:ext uri="{FF2B5EF4-FFF2-40B4-BE49-F238E27FC236}">
                  <a16:creationId xmlns:a16="http://schemas.microsoft.com/office/drawing/2014/main" id="{5E2F52DA-CFAF-4FF0-8B6B-7E3BCD0A3AE7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4220;p64">
              <a:extLst>
                <a:ext uri="{FF2B5EF4-FFF2-40B4-BE49-F238E27FC236}">
                  <a16:creationId xmlns:a16="http://schemas.microsoft.com/office/drawing/2014/main" id="{98C203EC-2070-B5AD-8FAD-230334224A22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4221;p64">
              <a:extLst>
                <a:ext uri="{FF2B5EF4-FFF2-40B4-BE49-F238E27FC236}">
                  <a16:creationId xmlns:a16="http://schemas.microsoft.com/office/drawing/2014/main" id="{7C7C2AC2-2E6D-7E93-AFD7-985E1CFD5FF1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4222;p64">
              <a:extLst>
                <a:ext uri="{FF2B5EF4-FFF2-40B4-BE49-F238E27FC236}">
                  <a16:creationId xmlns:a16="http://schemas.microsoft.com/office/drawing/2014/main" id="{CC88C606-0EA6-6D00-FC99-D9553EDD3F82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4223;p64">
              <a:extLst>
                <a:ext uri="{FF2B5EF4-FFF2-40B4-BE49-F238E27FC236}">
                  <a16:creationId xmlns:a16="http://schemas.microsoft.com/office/drawing/2014/main" id="{C51EAD0A-974E-BB65-9BB7-DBFAB46593FB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4224;p64">
              <a:extLst>
                <a:ext uri="{FF2B5EF4-FFF2-40B4-BE49-F238E27FC236}">
                  <a16:creationId xmlns:a16="http://schemas.microsoft.com/office/drawing/2014/main" id="{727FAE9B-436E-502A-FEC7-A92BF2A415C8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4225;p64">
              <a:extLst>
                <a:ext uri="{FF2B5EF4-FFF2-40B4-BE49-F238E27FC236}">
                  <a16:creationId xmlns:a16="http://schemas.microsoft.com/office/drawing/2014/main" id="{B2850ECE-266A-9172-F3CC-A61C903B2D2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4226;p64">
              <a:extLst>
                <a:ext uri="{FF2B5EF4-FFF2-40B4-BE49-F238E27FC236}">
                  <a16:creationId xmlns:a16="http://schemas.microsoft.com/office/drawing/2014/main" id="{3B8C7CF5-0901-58B3-8081-CA62F3390128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4227;p64">
              <a:extLst>
                <a:ext uri="{FF2B5EF4-FFF2-40B4-BE49-F238E27FC236}">
                  <a16:creationId xmlns:a16="http://schemas.microsoft.com/office/drawing/2014/main" id="{A6479820-9A88-EAC5-83F4-70844AE3324B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4228;p64">
              <a:extLst>
                <a:ext uri="{FF2B5EF4-FFF2-40B4-BE49-F238E27FC236}">
                  <a16:creationId xmlns:a16="http://schemas.microsoft.com/office/drawing/2014/main" id="{E8D4A9E7-DDCB-08A9-F5ED-4C8DE322B631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4229;p64">
              <a:extLst>
                <a:ext uri="{FF2B5EF4-FFF2-40B4-BE49-F238E27FC236}">
                  <a16:creationId xmlns:a16="http://schemas.microsoft.com/office/drawing/2014/main" id="{5634DF8C-5128-0615-6555-65A7F55F5041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4230;p64">
              <a:extLst>
                <a:ext uri="{FF2B5EF4-FFF2-40B4-BE49-F238E27FC236}">
                  <a16:creationId xmlns:a16="http://schemas.microsoft.com/office/drawing/2014/main" id="{C485252A-AF76-BE50-C87E-D6FDCC2A5439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4231;p64">
              <a:extLst>
                <a:ext uri="{FF2B5EF4-FFF2-40B4-BE49-F238E27FC236}">
                  <a16:creationId xmlns:a16="http://schemas.microsoft.com/office/drawing/2014/main" id="{4084957C-19B2-4CCA-CB0F-84A53D13390B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4232;p64">
              <a:extLst>
                <a:ext uri="{FF2B5EF4-FFF2-40B4-BE49-F238E27FC236}">
                  <a16:creationId xmlns:a16="http://schemas.microsoft.com/office/drawing/2014/main" id="{0EA3A3AB-3855-0DF6-B5DD-C2F8BA814531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4233;p64">
              <a:extLst>
                <a:ext uri="{FF2B5EF4-FFF2-40B4-BE49-F238E27FC236}">
                  <a16:creationId xmlns:a16="http://schemas.microsoft.com/office/drawing/2014/main" id="{228BF13A-C516-35DE-A5DB-E422B1703B20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4234;p64">
              <a:extLst>
                <a:ext uri="{FF2B5EF4-FFF2-40B4-BE49-F238E27FC236}">
                  <a16:creationId xmlns:a16="http://schemas.microsoft.com/office/drawing/2014/main" id="{F8599C24-6ECE-648F-8538-3F7B0385D66A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4235;p64">
              <a:extLst>
                <a:ext uri="{FF2B5EF4-FFF2-40B4-BE49-F238E27FC236}">
                  <a16:creationId xmlns:a16="http://schemas.microsoft.com/office/drawing/2014/main" id="{7C284546-6C1E-D877-8C45-7826BEB145AB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4236;p64">
              <a:extLst>
                <a:ext uri="{FF2B5EF4-FFF2-40B4-BE49-F238E27FC236}">
                  <a16:creationId xmlns:a16="http://schemas.microsoft.com/office/drawing/2014/main" id="{190C5B57-9409-B86C-9009-0D7B358C40B7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4237;p64">
              <a:extLst>
                <a:ext uri="{FF2B5EF4-FFF2-40B4-BE49-F238E27FC236}">
                  <a16:creationId xmlns:a16="http://schemas.microsoft.com/office/drawing/2014/main" id="{B4807F44-39EF-1D7A-763D-B499B94C2516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4238;p64">
              <a:extLst>
                <a:ext uri="{FF2B5EF4-FFF2-40B4-BE49-F238E27FC236}">
                  <a16:creationId xmlns:a16="http://schemas.microsoft.com/office/drawing/2014/main" id="{98D57FBE-5FA3-64C9-2E9C-F61B5E4E3077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4239;p64">
              <a:extLst>
                <a:ext uri="{FF2B5EF4-FFF2-40B4-BE49-F238E27FC236}">
                  <a16:creationId xmlns:a16="http://schemas.microsoft.com/office/drawing/2014/main" id="{C0E7B1E8-3BDD-1E5A-CC6D-2F7DA3DDD205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4240;p64">
              <a:extLst>
                <a:ext uri="{FF2B5EF4-FFF2-40B4-BE49-F238E27FC236}">
                  <a16:creationId xmlns:a16="http://schemas.microsoft.com/office/drawing/2014/main" id="{303F1ADD-6505-D8C5-23B5-753DD50870BD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4241;p64">
              <a:extLst>
                <a:ext uri="{FF2B5EF4-FFF2-40B4-BE49-F238E27FC236}">
                  <a16:creationId xmlns:a16="http://schemas.microsoft.com/office/drawing/2014/main" id="{D7B281DB-63A6-88AB-BAE7-983ED6DFBD9A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4242;p64">
              <a:extLst>
                <a:ext uri="{FF2B5EF4-FFF2-40B4-BE49-F238E27FC236}">
                  <a16:creationId xmlns:a16="http://schemas.microsoft.com/office/drawing/2014/main" id="{C929C69B-21EB-D5F3-E295-A01AA8E17755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4243;p64">
              <a:extLst>
                <a:ext uri="{FF2B5EF4-FFF2-40B4-BE49-F238E27FC236}">
                  <a16:creationId xmlns:a16="http://schemas.microsoft.com/office/drawing/2014/main" id="{A2D58A2B-8571-9485-8B44-CEE88FD79E83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4244;p64">
              <a:extLst>
                <a:ext uri="{FF2B5EF4-FFF2-40B4-BE49-F238E27FC236}">
                  <a16:creationId xmlns:a16="http://schemas.microsoft.com/office/drawing/2014/main" id="{DAAE6A7F-2175-0A16-AB10-162FFF4585B8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4245;p64">
              <a:extLst>
                <a:ext uri="{FF2B5EF4-FFF2-40B4-BE49-F238E27FC236}">
                  <a16:creationId xmlns:a16="http://schemas.microsoft.com/office/drawing/2014/main" id="{2EC26067-0923-17AD-881B-C5A5E1DA2A4B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4246;p64">
              <a:extLst>
                <a:ext uri="{FF2B5EF4-FFF2-40B4-BE49-F238E27FC236}">
                  <a16:creationId xmlns:a16="http://schemas.microsoft.com/office/drawing/2014/main" id="{8242BB74-7D7E-63E1-4645-1309F1F7F1E4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4247;p64">
              <a:extLst>
                <a:ext uri="{FF2B5EF4-FFF2-40B4-BE49-F238E27FC236}">
                  <a16:creationId xmlns:a16="http://schemas.microsoft.com/office/drawing/2014/main" id="{C3E1D94F-98F5-8FC6-8EBF-4A8D85209ED0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" name="Google Shape;4248;p64">
              <a:extLst>
                <a:ext uri="{FF2B5EF4-FFF2-40B4-BE49-F238E27FC236}">
                  <a16:creationId xmlns:a16="http://schemas.microsoft.com/office/drawing/2014/main" id="{03A500A9-5586-6DEC-9157-7CCD324CB1B6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96" name="Google Shape;4249;p64">
              <a:extLst>
                <a:ext uri="{FF2B5EF4-FFF2-40B4-BE49-F238E27FC236}">
                  <a16:creationId xmlns:a16="http://schemas.microsoft.com/office/drawing/2014/main" id="{00C4ED4D-437D-466D-8A33-82C0D3BA0CB4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97" name="Google Shape;4250;p64">
              <a:extLst>
                <a:ext uri="{FF2B5EF4-FFF2-40B4-BE49-F238E27FC236}">
                  <a16:creationId xmlns:a16="http://schemas.microsoft.com/office/drawing/2014/main" id="{B804C515-F32B-A858-F3CD-28E4945DFE16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99" name="Google Shape;4251;p64">
              <a:extLst>
                <a:ext uri="{FF2B5EF4-FFF2-40B4-BE49-F238E27FC236}">
                  <a16:creationId xmlns:a16="http://schemas.microsoft.com/office/drawing/2014/main" id="{C06268ED-C6EF-A2C8-9327-B39B9D28F888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1" name="Google Shape;4252;p64">
              <a:extLst>
                <a:ext uri="{FF2B5EF4-FFF2-40B4-BE49-F238E27FC236}">
                  <a16:creationId xmlns:a16="http://schemas.microsoft.com/office/drawing/2014/main" id="{62F20361-B616-1685-77E6-F8ABD81DB1E1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2" name="Google Shape;4253;p64">
              <a:extLst>
                <a:ext uri="{FF2B5EF4-FFF2-40B4-BE49-F238E27FC236}">
                  <a16:creationId xmlns:a16="http://schemas.microsoft.com/office/drawing/2014/main" id="{BBF758F0-880F-DE29-7902-89E5A5B25DDF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3" name="Google Shape;4254;p64">
              <a:extLst>
                <a:ext uri="{FF2B5EF4-FFF2-40B4-BE49-F238E27FC236}">
                  <a16:creationId xmlns:a16="http://schemas.microsoft.com/office/drawing/2014/main" id="{5ED0C6BF-55AD-73E3-68B0-FA27B3631BDD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4" name="Google Shape;4255;p64">
              <a:extLst>
                <a:ext uri="{FF2B5EF4-FFF2-40B4-BE49-F238E27FC236}">
                  <a16:creationId xmlns:a16="http://schemas.microsoft.com/office/drawing/2014/main" id="{7EB0AD9A-ABF7-DD7D-D1F7-CCB99A0BAD5A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5" name="Google Shape;4256;p64">
              <a:extLst>
                <a:ext uri="{FF2B5EF4-FFF2-40B4-BE49-F238E27FC236}">
                  <a16:creationId xmlns:a16="http://schemas.microsoft.com/office/drawing/2014/main" id="{20648CF0-4EF0-13C9-F645-2E11E85FE341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6" name="Google Shape;4257;p64">
              <a:extLst>
                <a:ext uri="{FF2B5EF4-FFF2-40B4-BE49-F238E27FC236}">
                  <a16:creationId xmlns:a16="http://schemas.microsoft.com/office/drawing/2014/main" id="{1F46CFA9-6B9E-67FA-1609-82E2453BD3B9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7" name="Google Shape;4258;p64">
              <a:extLst>
                <a:ext uri="{FF2B5EF4-FFF2-40B4-BE49-F238E27FC236}">
                  <a16:creationId xmlns:a16="http://schemas.microsoft.com/office/drawing/2014/main" id="{0BBCDADC-DBF3-9522-B2D3-373F770493CF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8" name="Google Shape;4259;p64">
              <a:extLst>
                <a:ext uri="{FF2B5EF4-FFF2-40B4-BE49-F238E27FC236}">
                  <a16:creationId xmlns:a16="http://schemas.microsoft.com/office/drawing/2014/main" id="{52A0EBE8-0674-0940-E8D9-790F6B0B20EB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9" name="Google Shape;4260;p64">
              <a:extLst>
                <a:ext uri="{FF2B5EF4-FFF2-40B4-BE49-F238E27FC236}">
                  <a16:creationId xmlns:a16="http://schemas.microsoft.com/office/drawing/2014/main" id="{22375AA7-3644-A205-C08E-048AFD3654C0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10" name="Google Shape;4261;p64">
              <a:extLst>
                <a:ext uri="{FF2B5EF4-FFF2-40B4-BE49-F238E27FC236}">
                  <a16:creationId xmlns:a16="http://schemas.microsoft.com/office/drawing/2014/main" id="{EC1AC63D-D757-DF92-F00A-A10ABDE36BA0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11" name="Google Shape;4262;p64">
              <a:extLst>
                <a:ext uri="{FF2B5EF4-FFF2-40B4-BE49-F238E27FC236}">
                  <a16:creationId xmlns:a16="http://schemas.microsoft.com/office/drawing/2014/main" id="{BA73ED12-82AE-8931-F5A7-CE3E12A1BC96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12" name="Google Shape;4263;p64">
              <a:extLst>
                <a:ext uri="{FF2B5EF4-FFF2-40B4-BE49-F238E27FC236}">
                  <a16:creationId xmlns:a16="http://schemas.microsoft.com/office/drawing/2014/main" id="{55A5D1C1-E34C-3821-1B3F-C9E9BC0E5980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13" name="Google Shape;4264;p64">
              <a:extLst>
                <a:ext uri="{FF2B5EF4-FFF2-40B4-BE49-F238E27FC236}">
                  <a16:creationId xmlns:a16="http://schemas.microsoft.com/office/drawing/2014/main" id="{38B51612-E4A8-1088-AA2D-DB87ACE792A4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14" name="Google Shape;4265;p64">
              <a:extLst>
                <a:ext uri="{FF2B5EF4-FFF2-40B4-BE49-F238E27FC236}">
                  <a16:creationId xmlns:a16="http://schemas.microsoft.com/office/drawing/2014/main" id="{59D1869F-6F22-700E-0FD8-B9851C38BDB1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15" name="Google Shape;4266;p64">
              <a:extLst>
                <a:ext uri="{FF2B5EF4-FFF2-40B4-BE49-F238E27FC236}">
                  <a16:creationId xmlns:a16="http://schemas.microsoft.com/office/drawing/2014/main" id="{357C47B0-556F-B0C4-59E8-FE790040331A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defTabSz="1219078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0314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airplan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6A28-9C36-F526-72DD-7653B1D7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C91E6-66D0-B79C-3DE3-4F1A22328A45}"/>
              </a:ext>
            </a:extLst>
          </p:cNvPr>
          <p:cNvSpPr txBox="1"/>
          <p:nvPr/>
        </p:nvSpPr>
        <p:spPr>
          <a:xfrm>
            <a:off x="1587061" y="1204224"/>
            <a:ext cx="966951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Name: Cybersecurity Login Data.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Records: 10,000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Columns:</a:t>
            </a:r>
          </a:p>
          <a:p>
            <a:pPr marL="1714500" lvl="3" indent="-342900" algn="just">
              <a:buFont typeface="Wingdings" panose="05000000000000000000" pitchFamily="2" charset="2"/>
              <a:buChar char="v"/>
            </a:pP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 algn="just"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</a:p>
          <a:p>
            <a:pPr marL="1714500" lvl="3" indent="-342900" algn="just">
              <a:buFont typeface="Wingdings" panose="05000000000000000000" pitchFamily="2" charset="2"/>
              <a:buChar char="v"/>
            </a:pP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Login_Status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(Success/Failed)</a:t>
            </a:r>
          </a:p>
          <a:p>
            <a:pPr marL="1714500" lvl="3" indent="-342900" algn="just"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Adress</a:t>
            </a:r>
          </a:p>
          <a:p>
            <a:pPr marL="1714500" lvl="3" indent="-342900" algn="just"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LocationAccess Duration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C7C4F-1CAE-7EBC-A929-5B291EE5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D71D9-8A69-4518-14A7-2D4A5EA2D6F7}"/>
              </a:ext>
            </a:extLst>
          </p:cNvPr>
          <p:cNvSpPr txBox="1"/>
          <p:nvPr/>
        </p:nvSpPr>
        <p:spPr>
          <a:xfrm>
            <a:off x="2572409" y="190665"/>
            <a:ext cx="618008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n-US" sz="3500" b="1" u="sng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lang="en-US" sz="35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C04C8-5387-2918-9BDD-CF55B2CA510C}"/>
              </a:ext>
            </a:extLst>
          </p:cNvPr>
          <p:cNvSpPr txBox="1"/>
          <p:nvPr/>
        </p:nvSpPr>
        <p:spPr>
          <a:xfrm>
            <a:off x="2017987" y="1450446"/>
            <a:ext cx="759898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buClrTx/>
              <a:buSzPts val="3000"/>
              <a:buFont typeface="Wingdings" panose="05000000000000000000" pitchFamily="2" charset="2"/>
              <a:buChar char="§"/>
            </a:pPr>
            <a:r>
              <a:rPr lang="en-US" sz="2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Dataset Name: Cybersecurity Login Data.</a:t>
            </a:r>
          </a:p>
          <a:p>
            <a:pPr marL="285750" indent="-285750" rtl="0" eaLnBrk="1" latinLnBrk="0" hangingPunct="1">
              <a:buClrTx/>
              <a:buSzPts val="3000"/>
              <a:buFont typeface="Wingdings" panose="05000000000000000000" pitchFamily="2" charset="2"/>
              <a:buChar char="§"/>
            </a:pPr>
            <a:endParaRPr lang="en-US" sz="1500" dirty="0">
              <a:effectLst/>
            </a:endParaRPr>
          </a:p>
          <a:p>
            <a:pPr marL="347472" indent="-347472" rtl="0" eaLnBrk="1" latinLnBrk="0" hangingPunct="1">
              <a:buFont typeface="Wingdings" panose="05000000000000000000" pitchFamily="2" charset="2"/>
              <a:buChar char="§"/>
            </a:pPr>
            <a:r>
              <a:rPr lang="en-US" sz="2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Number of Records: 10,000</a:t>
            </a:r>
          </a:p>
          <a:p>
            <a:pPr marL="347472" indent="-347472" rtl="0" eaLnBrk="1" latinLnBrk="0" hangingPunct="1">
              <a:buFont typeface="Wingdings" panose="05000000000000000000" pitchFamily="2" charset="2"/>
              <a:buChar char="§"/>
            </a:pPr>
            <a:endParaRPr lang="en-US" sz="1500" dirty="0">
              <a:effectLst/>
            </a:endParaRPr>
          </a:p>
          <a:p>
            <a:pPr marL="347472" indent="-347472" rtl="0" eaLnBrk="1" latinLnBrk="0" hangingPunct="1">
              <a:buFont typeface="Wingdings" panose="05000000000000000000" pitchFamily="2" charset="2"/>
              <a:buChar char="§"/>
            </a:pPr>
            <a:r>
              <a:rPr lang="en-US" sz="2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Columns:</a:t>
            </a:r>
            <a:endParaRPr lang="en-US" sz="2800" dirty="0">
              <a:effectLst/>
            </a:endParaRP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r>
              <a:rPr lang="en-US" sz="2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User_ID</a:t>
            </a: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endParaRPr lang="en-US" sz="800" dirty="0">
              <a:effectLst/>
            </a:endParaRP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r>
              <a:rPr lang="en-US" sz="2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Timestamp</a:t>
            </a: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endParaRPr lang="en-US" sz="800" dirty="0">
              <a:effectLst/>
            </a:endParaRP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r>
              <a:rPr lang="en-US" sz="2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Login_Status (Success/Failed)</a:t>
            </a: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endParaRPr lang="en-US" sz="800" dirty="0">
              <a:effectLst/>
            </a:endParaRP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r>
              <a:rPr lang="en-US" sz="2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IP Address</a:t>
            </a: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endParaRPr lang="en-US" sz="800" dirty="0">
              <a:effectLst/>
            </a:endParaRP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r>
              <a:rPr lang="en-US" sz="2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Location</a:t>
            </a: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endParaRPr lang="en-US" sz="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9072" indent="-347472" algn="just" rtl="0" eaLnBrk="1" latinLnBrk="0" hangingPunct="1">
              <a:buFont typeface="Wingdings" panose="05000000000000000000" pitchFamily="2" charset="2"/>
              <a:buChar char="v"/>
            </a:pPr>
            <a:r>
              <a:rPr lang="en-US" sz="2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Access Duration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53398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5A5C0-9E6A-8D18-921B-5F8D07218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" name="图片 10">
            <a:extLst>
              <a:ext uri="{FF2B5EF4-FFF2-40B4-BE49-F238E27FC236}">
                <a16:creationId xmlns:a16="http://schemas.microsoft.com/office/drawing/2014/main" id="{A4A4112D-392F-8EB5-230E-236D008C0F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0171" y="1000286"/>
            <a:ext cx="5921829" cy="5482482"/>
          </a:xfrm>
          <a:prstGeom prst="rect">
            <a:avLst/>
          </a:prstGeom>
        </p:spPr>
      </p:pic>
      <p:sp>
        <p:nvSpPr>
          <p:cNvPr id="5" name="矩形 16">
            <a:extLst>
              <a:ext uri="{FF2B5EF4-FFF2-40B4-BE49-F238E27FC236}">
                <a16:creationId xmlns:a16="http://schemas.microsoft.com/office/drawing/2014/main" id="{371C1B4F-11BF-C757-354A-F69B66A4762A}"/>
              </a:ext>
            </a:extLst>
          </p:cNvPr>
          <p:cNvSpPr/>
          <p:nvPr/>
        </p:nvSpPr>
        <p:spPr>
          <a:xfrm>
            <a:off x="499248" y="3509508"/>
            <a:ext cx="1233714" cy="4743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46000">
                <a:srgbClr val="0C3953">
                  <a:alpha val="32000"/>
                </a:srgbClr>
              </a:gs>
              <a:gs pos="74000">
                <a:schemeClr val="bg1"/>
              </a:gs>
              <a:gs pos="0">
                <a:srgbClr val="07233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C7CE60C4-0C3B-0D60-231A-A5F132506473}"/>
              </a:ext>
            </a:extLst>
          </p:cNvPr>
          <p:cNvSpPr/>
          <p:nvPr/>
        </p:nvSpPr>
        <p:spPr>
          <a:xfrm>
            <a:off x="1360431" y="4669434"/>
            <a:ext cx="1233714" cy="4743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46000">
                <a:srgbClr val="0C3953">
                  <a:alpha val="32000"/>
                </a:srgbClr>
              </a:gs>
              <a:gs pos="74000">
                <a:schemeClr val="bg1"/>
              </a:gs>
              <a:gs pos="0">
                <a:srgbClr val="07233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18">
            <a:extLst>
              <a:ext uri="{FF2B5EF4-FFF2-40B4-BE49-F238E27FC236}">
                <a16:creationId xmlns:a16="http://schemas.microsoft.com/office/drawing/2014/main" id="{B10C23EF-BA8C-6897-CD9E-AAB6FEB02211}"/>
              </a:ext>
            </a:extLst>
          </p:cNvPr>
          <p:cNvSpPr/>
          <p:nvPr/>
        </p:nvSpPr>
        <p:spPr>
          <a:xfrm>
            <a:off x="2444776" y="3509507"/>
            <a:ext cx="1233714" cy="4743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46000">
                <a:srgbClr val="0C3953">
                  <a:alpha val="32000"/>
                </a:srgbClr>
              </a:gs>
              <a:gs pos="74000">
                <a:schemeClr val="bg1"/>
              </a:gs>
              <a:gs pos="0">
                <a:srgbClr val="07233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7">
            <a:extLst>
              <a:ext uri="{FF2B5EF4-FFF2-40B4-BE49-F238E27FC236}">
                <a16:creationId xmlns:a16="http://schemas.microsoft.com/office/drawing/2014/main" id="{AAA1E51B-601C-51F6-51FD-B3520F07E644}"/>
              </a:ext>
            </a:extLst>
          </p:cNvPr>
          <p:cNvSpPr/>
          <p:nvPr/>
        </p:nvSpPr>
        <p:spPr>
          <a:xfrm>
            <a:off x="3344116" y="4645715"/>
            <a:ext cx="1233714" cy="4743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46000">
                <a:srgbClr val="0C3953">
                  <a:alpha val="32000"/>
                </a:srgbClr>
              </a:gs>
              <a:gs pos="74000">
                <a:schemeClr val="bg1"/>
              </a:gs>
              <a:gs pos="0">
                <a:srgbClr val="07233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C39C6-6926-BC7E-69CF-3BB2AB068824}"/>
              </a:ext>
            </a:extLst>
          </p:cNvPr>
          <p:cNvSpPr txBox="1"/>
          <p:nvPr/>
        </p:nvSpPr>
        <p:spPr>
          <a:xfrm>
            <a:off x="646011" y="4433189"/>
            <a:ext cx="11451396" cy="2106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0" lvl="4" indent="-4572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5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Pandas (Data Processing)</a:t>
            </a:r>
          </a:p>
          <a:p>
            <a:pPr marL="2286000" lvl="4" indent="-4572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5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Seaborn &amp; Matplotlib (Visualization)</a:t>
            </a:r>
          </a:p>
          <a:p>
            <a:pPr marL="2286000" lvl="4" indent="-4572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5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Scikit-learn (Linear Regression)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9CFB-579A-F297-0A8E-A2428D53ABB4}"/>
              </a:ext>
            </a:extLst>
          </p:cNvPr>
          <p:cNvSpPr txBox="1"/>
          <p:nvPr/>
        </p:nvSpPr>
        <p:spPr>
          <a:xfrm>
            <a:off x="0" y="318722"/>
            <a:ext cx="1209740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b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Tools Used</a:t>
            </a:r>
            <a:endParaRPr lang="en-US" sz="35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CAC49-F386-5863-8153-B061167A226C}"/>
              </a:ext>
            </a:extLst>
          </p:cNvPr>
          <p:cNvSpPr txBox="1"/>
          <p:nvPr/>
        </p:nvSpPr>
        <p:spPr>
          <a:xfrm>
            <a:off x="1228957" y="2810645"/>
            <a:ext cx="986921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 algn="ctr">
              <a:buFont typeface="Wingdings" panose="05000000000000000000" pitchFamily="2" charset="2"/>
              <a:buChar char="Ø"/>
            </a:pPr>
            <a:r>
              <a:rPr lang="en-US" sz="35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visualization and dashboard creation. 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84826A-DD6E-8068-2B45-691126BF81D9}"/>
              </a:ext>
            </a:extLst>
          </p:cNvPr>
          <p:cNvSpPr txBox="1"/>
          <p:nvPr/>
        </p:nvSpPr>
        <p:spPr>
          <a:xfrm>
            <a:off x="283778" y="3771788"/>
            <a:ext cx="79283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26FA0-85F8-9115-581A-7156B5666309}"/>
              </a:ext>
            </a:extLst>
          </p:cNvPr>
          <p:cNvSpPr txBox="1"/>
          <p:nvPr/>
        </p:nvSpPr>
        <p:spPr>
          <a:xfrm>
            <a:off x="331088" y="1719636"/>
            <a:ext cx="61800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Power</a:t>
            </a:r>
            <a:r>
              <a:rPr lang="en-US" sz="2800" b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BI: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1120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crush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2FBE04-3618-325F-B784-5C7654ECC9AE}"/>
              </a:ext>
            </a:extLst>
          </p:cNvPr>
          <p:cNvSpPr txBox="1"/>
          <p:nvPr/>
        </p:nvSpPr>
        <p:spPr>
          <a:xfrm>
            <a:off x="3047114" y="171525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Preprocessing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7A47F-9B92-2365-34CB-8A64B3AC6179}"/>
              </a:ext>
            </a:extLst>
          </p:cNvPr>
          <p:cNvSpPr txBox="1"/>
          <p:nvPr/>
        </p:nvSpPr>
        <p:spPr>
          <a:xfrm>
            <a:off x="1262615" y="1490008"/>
            <a:ext cx="9688919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 for missing values and handled them.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Converted timestamps into date and hour format.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 failed login attempts for analysis.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additional columns for better insights.</a:t>
            </a:r>
          </a:p>
        </p:txBody>
      </p:sp>
    </p:spTree>
    <p:extLst>
      <p:ext uri="{BB962C8B-B14F-4D97-AF65-F5344CB8AC3E}">
        <p14:creationId xmlns:p14="http://schemas.microsoft.com/office/powerpoint/2010/main" val="133498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65D8-F2D5-DE55-67C3-1689E2BC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4BEB9-FAB6-DB04-5D8C-1E2B727BA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18D0F1-60AA-334F-1D0A-EBFD61B903E1}"/>
              </a:ext>
            </a:extLst>
          </p:cNvPr>
          <p:cNvSpPr txBox="1"/>
          <p:nvPr/>
        </p:nvSpPr>
        <p:spPr>
          <a:xfrm>
            <a:off x="2825602" y="235320"/>
            <a:ext cx="618283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F78E0-BDDA-7E2D-4F03-87B775DC054A}"/>
              </a:ext>
            </a:extLst>
          </p:cNvPr>
          <p:cNvSpPr txBox="1"/>
          <p:nvPr/>
        </p:nvSpPr>
        <p:spPr>
          <a:xfrm>
            <a:off x="838200" y="1820493"/>
            <a:ext cx="1086647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KPIs for failed logins and access duration.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Geo-mapped IP addresses of login attempts.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charts showing login attempts by location.</a:t>
            </a: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Time-based login trends analysis.</a:t>
            </a:r>
          </a:p>
        </p:txBody>
      </p:sp>
    </p:spTree>
    <p:extLst>
      <p:ext uri="{BB962C8B-B14F-4D97-AF65-F5344CB8AC3E}">
        <p14:creationId xmlns:p14="http://schemas.microsoft.com/office/powerpoint/2010/main" val="23918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1528</TotalTime>
  <Words>411</Words>
  <Application>Microsoft Office PowerPoint</Application>
  <PresentationFormat>Widescreen</PresentationFormat>
  <Paragraphs>100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宋体</vt:lpstr>
      <vt:lpstr>Aptos</vt:lpstr>
      <vt:lpstr>Arial</vt:lpstr>
      <vt:lpstr>Calibri</vt:lpstr>
      <vt:lpstr>Calibri Light</vt:lpstr>
      <vt:lpstr>Copperplate Gothic Bold</vt:lpstr>
      <vt:lpstr>Google Sans</vt:lpstr>
      <vt:lpstr>Lucida Fax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shreyas k</dc:creator>
  <cp:lastModifiedBy>suhas b</cp:lastModifiedBy>
  <cp:revision>14</cp:revision>
  <dcterms:created xsi:type="dcterms:W3CDTF">2025-02-27T15:01:22Z</dcterms:created>
  <dcterms:modified xsi:type="dcterms:W3CDTF">2025-03-09T11:51:57Z</dcterms:modified>
</cp:coreProperties>
</file>